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7559675" cy="106918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31" name="PlaceHolder 2"/>
          <p:cNvSpPr>
            <a:spLocks noGrp="1"/>
          </p:cNvSpPr>
          <p:nvPr>
            <p:ph type="body"/>
          </p:nvPr>
        </p:nvSpPr>
        <p:spPr>
          <a:xfrm>
            <a:off x="822960" y="1100520"/>
            <a:ext cx="75207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32" name="PlaceHolder 3"/>
          <p:cNvSpPr>
            <a:spLocks noGrp="1"/>
          </p:cNvSpPr>
          <p:nvPr>
            <p:ph type="body"/>
          </p:nvPr>
        </p:nvSpPr>
        <p:spPr>
          <a:xfrm>
            <a:off x="822960" y="2970360"/>
            <a:ext cx="75207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34" name="PlaceHolder 2"/>
          <p:cNvSpPr>
            <a:spLocks noGrp="1"/>
          </p:cNvSpPr>
          <p:nvPr>
            <p:ph type="body"/>
          </p:nvPr>
        </p:nvSpPr>
        <p:spPr>
          <a:xfrm>
            <a:off x="8229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35" name="PlaceHolder 3"/>
          <p:cNvSpPr>
            <a:spLocks noGrp="1"/>
          </p:cNvSpPr>
          <p:nvPr>
            <p:ph type="body"/>
          </p:nvPr>
        </p:nvSpPr>
        <p:spPr>
          <a:xfrm>
            <a:off x="46767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36" name="PlaceHolder 4"/>
          <p:cNvSpPr>
            <a:spLocks noGrp="1"/>
          </p:cNvSpPr>
          <p:nvPr>
            <p:ph type="body"/>
          </p:nvPr>
        </p:nvSpPr>
        <p:spPr>
          <a:xfrm>
            <a:off x="822960" y="297036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37" name="PlaceHolder 5"/>
          <p:cNvSpPr>
            <a:spLocks noGrp="1"/>
          </p:cNvSpPr>
          <p:nvPr>
            <p:ph type="body"/>
          </p:nvPr>
        </p:nvSpPr>
        <p:spPr>
          <a:xfrm>
            <a:off x="4676760" y="297036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39" name="PlaceHolder 2"/>
          <p:cNvSpPr>
            <a:spLocks noGrp="1"/>
          </p:cNvSpPr>
          <p:nvPr>
            <p:ph type="body"/>
          </p:nvPr>
        </p:nvSpPr>
        <p:spPr>
          <a:xfrm>
            <a:off x="822960" y="110052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40" name="PlaceHolder 3"/>
          <p:cNvSpPr>
            <a:spLocks noGrp="1"/>
          </p:cNvSpPr>
          <p:nvPr>
            <p:ph type="body"/>
          </p:nvPr>
        </p:nvSpPr>
        <p:spPr>
          <a:xfrm>
            <a:off x="3365640" y="110052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41" name="PlaceHolder 4"/>
          <p:cNvSpPr>
            <a:spLocks noGrp="1"/>
          </p:cNvSpPr>
          <p:nvPr>
            <p:ph type="body"/>
          </p:nvPr>
        </p:nvSpPr>
        <p:spPr>
          <a:xfrm>
            <a:off x="5908680" y="110052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42" name="PlaceHolder 5"/>
          <p:cNvSpPr>
            <a:spLocks noGrp="1"/>
          </p:cNvSpPr>
          <p:nvPr>
            <p:ph type="body"/>
          </p:nvPr>
        </p:nvSpPr>
        <p:spPr>
          <a:xfrm>
            <a:off x="822960" y="297036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43" name="PlaceHolder 6"/>
          <p:cNvSpPr>
            <a:spLocks noGrp="1"/>
          </p:cNvSpPr>
          <p:nvPr>
            <p:ph type="body"/>
          </p:nvPr>
        </p:nvSpPr>
        <p:spPr>
          <a:xfrm>
            <a:off x="3365640" y="297036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44" name="PlaceHolder 7"/>
          <p:cNvSpPr>
            <a:spLocks noGrp="1"/>
          </p:cNvSpPr>
          <p:nvPr>
            <p:ph type="body"/>
          </p:nvPr>
        </p:nvSpPr>
        <p:spPr>
          <a:xfrm>
            <a:off x="5908680" y="297036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53" name="PlaceHolder 2"/>
          <p:cNvSpPr>
            <a:spLocks noGrp="1"/>
          </p:cNvSpPr>
          <p:nvPr>
            <p:ph type="subTitle"/>
          </p:nvPr>
        </p:nvSpPr>
        <p:spPr>
          <a:xfrm>
            <a:off x="822960" y="1100520"/>
            <a:ext cx="7520760" cy="35794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55" name="PlaceHolder 2"/>
          <p:cNvSpPr>
            <a:spLocks noGrp="1"/>
          </p:cNvSpPr>
          <p:nvPr>
            <p:ph type="body"/>
          </p:nvPr>
        </p:nvSpPr>
        <p:spPr>
          <a:xfrm>
            <a:off x="822960" y="1100520"/>
            <a:ext cx="7520760" cy="357948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57" name="PlaceHolder 2"/>
          <p:cNvSpPr>
            <a:spLocks noGrp="1"/>
          </p:cNvSpPr>
          <p:nvPr>
            <p:ph type="body"/>
          </p:nvPr>
        </p:nvSpPr>
        <p:spPr>
          <a:xfrm>
            <a:off x="822960" y="1100520"/>
            <a:ext cx="3669840" cy="357948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58" name="PlaceHolder 3"/>
          <p:cNvSpPr>
            <a:spLocks noGrp="1"/>
          </p:cNvSpPr>
          <p:nvPr>
            <p:ph type="body"/>
          </p:nvPr>
        </p:nvSpPr>
        <p:spPr>
          <a:xfrm>
            <a:off x="4676760" y="1100520"/>
            <a:ext cx="3669840" cy="357948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822960" y="365760"/>
            <a:ext cx="7520760" cy="25426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62" name="PlaceHolder 2"/>
          <p:cNvSpPr>
            <a:spLocks noGrp="1"/>
          </p:cNvSpPr>
          <p:nvPr>
            <p:ph type="body"/>
          </p:nvPr>
        </p:nvSpPr>
        <p:spPr>
          <a:xfrm>
            <a:off x="8229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63" name="PlaceHolder 3"/>
          <p:cNvSpPr>
            <a:spLocks noGrp="1"/>
          </p:cNvSpPr>
          <p:nvPr>
            <p:ph type="body"/>
          </p:nvPr>
        </p:nvSpPr>
        <p:spPr>
          <a:xfrm>
            <a:off x="4676760" y="1100520"/>
            <a:ext cx="3669840" cy="357948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64" name="PlaceHolder 4"/>
          <p:cNvSpPr>
            <a:spLocks noGrp="1"/>
          </p:cNvSpPr>
          <p:nvPr>
            <p:ph type="body"/>
          </p:nvPr>
        </p:nvSpPr>
        <p:spPr>
          <a:xfrm>
            <a:off x="822960" y="297036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10" name="PlaceHolder 2"/>
          <p:cNvSpPr>
            <a:spLocks noGrp="1"/>
          </p:cNvSpPr>
          <p:nvPr>
            <p:ph type="subTitle"/>
          </p:nvPr>
        </p:nvSpPr>
        <p:spPr>
          <a:xfrm>
            <a:off x="822960" y="1100520"/>
            <a:ext cx="7520760" cy="35794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66" name="PlaceHolder 2"/>
          <p:cNvSpPr>
            <a:spLocks noGrp="1"/>
          </p:cNvSpPr>
          <p:nvPr>
            <p:ph type="body"/>
          </p:nvPr>
        </p:nvSpPr>
        <p:spPr>
          <a:xfrm>
            <a:off x="822960" y="1100520"/>
            <a:ext cx="3669840" cy="357948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67" name="PlaceHolder 3"/>
          <p:cNvSpPr>
            <a:spLocks noGrp="1"/>
          </p:cNvSpPr>
          <p:nvPr>
            <p:ph type="body"/>
          </p:nvPr>
        </p:nvSpPr>
        <p:spPr>
          <a:xfrm>
            <a:off x="46767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68" name="PlaceHolder 4"/>
          <p:cNvSpPr>
            <a:spLocks noGrp="1"/>
          </p:cNvSpPr>
          <p:nvPr>
            <p:ph type="body"/>
          </p:nvPr>
        </p:nvSpPr>
        <p:spPr>
          <a:xfrm>
            <a:off x="4676760" y="297036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70" name="PlaceHolder 2"/>
          <p:cNvSpPr>
            <a:spLocks noGrp="1"/>
          </p:cNvSpPr>
          <p:nvPr>
            <p:ph type="body"/>
          </p:nvPr>
        </p:nvSpPr>
        <p:spPr>
          <a:xfrm>
            <a:off x="8229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71" name="PlaceHolder 3"/>
          <p:cNvSpPr>
            <a:spLocks noGrp="1"/>
          </p:cNvSpPr>
          <p:nvPr>
            <p:ph type="body"/>
          </p:nvPr>
        </p:nvSpPr>
        <p:spPr>
          <a:xfrm>
            <a:off x="46767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72" name="PlaceHolder 4"/>
          <p:cNvSpPr>
            <a:spLocks noGrp="1"/>
          </p:cNvSpPr>
          <p:nvPr>
            <p:ph type="body"/>
          </p:nvPr>
        </p:nvSpPr>
        <p:spPr>
          <a:xfrm>
            <a:off x="822960" y="2970360"/>
            <a:ext cx="75207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74" name="PlaceHolder 2"/>
          <p:cNvSpPr>
            <a:spLocks noGrp="1"/>
          </p:cNvSpPr>
          <p:nvPr>
            <p:ph type="body"/>
          </p:nvPr>
        </p:nvSpPr>
        <p:spPr>
          <a:xfrm>
            <a:off x="822960" y="1100520"/>
            <a:ext cx="75207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75" name="PlaceHolder 3"/>
          <p:cNvSpPr>
            <a:spLocks noGrp="1"/>
          </p:cNvSpPr>
          <p:nvPr>
            <p:ph type="body"/>
          </p:nvPr>
        </p:nvSpPr>
        <p:spPr>
          <a:xfrm>
            <a:off x="822960" y="2970360"/>
            <a:ext cx="75207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77" name="PlaceHolder 2"/>
          <p:cNvSpPr>
            <a:spLocks noGrp="1"/>
          </p:cNvSpPr>
          <p:nvPr>
            <p:ph type="body"/>
          </p:nvPr>
        </p:nvSpPr>
        <p:spPr>
          <a:xfrm>
            <a:off x="8229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78" name="PlaceHolder 3"/>
          <p:cNvSpPr>
            <a:spLocks noGrp="1"/>
          </p:cNvSpPr>
          <p:nvPr>
            <p:ph type="body"/>
          </p:nvPr>
        </p:nvSpPr>
        <p:spPr>
          <a:xfrm>
            <a:off x="46767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79" name="PlaceHolder 4"/>
          <p:cNvSpPr>
            <a:spLocks noGrp="1"/>
          </p:cNvSpPr>
          <p:nvPr>
            <p:ph type="body"/>
          </p:nvPr>
        </p:nvSpPr>
        <p:spPr>
          <a:xfrm>
            <a:off x="822960" y="297036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80" name="PlaceHolder 5"/>
          <p:cNvSpPr>
            <a:spLocks noGrp="1"/>
          </p:cNvSpPr>
          <p:nvPr>
            <p:ph type="body"/>
          </p:nvPr>
        </p:nvSpPr>
        <p:spPr>
          <a:xfrm>
            <a:off x="4676760" y="297036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82" name="PlaceHolder 2"/>
          <p:cNvSpPr>
            <a:spLocks noGrp="1"/>
          </p:cNvSpPr>
          <p:nvPr>
            <p:ph type="body"/>
          </p:nvPr>
        </p:nvSpPr>
        <p:spPr>
          <a:xfrm>
            <a:off x="822960" y="110052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83" name="PlaceHolder 3"/>
          <p:cNvSpPr>
            <a:spLocks noGrp="1"/>
          </p:cNvSpPr>
          <p:nvPr>
            <p:ph type="body"/>
          </p:nvPr>
        </p:nvSpPr>
        <p:spPr>
          <a:xfrm>
            <a:off x="3365640" y="110052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84" name="PlaceHolder 4"/>
          <p:cNvSpPr>
            <a:spLocks noGrp="1"/>
          </p:cNvSpPr>
          <p:nvPr>
            <p:ph type="body"/>
          </p:nvPr>
        </p:nvSpPr>
        <p:spPr>
          <a:xfrm>
            <a:off x="5908680" y="110052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85" name="PlaceHolder 5"/>
          <p:cNvSpPr>
            <a:spLocks noGrp="1"/>
          </p:cNvSpPr>
          <p:nvPr>
            <p:ph type="body"/>
          </p:nvPr>
        </p:nvSpPr>
        <p:spPr>
          <a:xfrm>
            <a:off x="822960" y="297036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86" name="PlaceHolder 6"/>
          <p:cNvSpPr>
            <a:spLocks noGrp="1"/>
          </p:cNvSpPr>
          <p:nvPr>
            <p:ph type="body"/>
          </p:nvPr>
        </p:nvSpPr>
        <p:spPr>
          <a:xfrm>
            <a:off x="3365640" y="297036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87" name="PlaceHolder 7"/>
          <p:cNvSpPr>
            <a:spLocks noGrp="1"/>
          </p:cNvSpPr>
          <p:nvPr>
            <p:ph type="body"/>
          </p:nvPr>
        </p:nvSpPr>
        <p:spPr>
          <a:xfrm>
            <a:off x="5908680" y="2970360"/>
            <a:ext cx="24213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12" name="PlaceHolder 2"/>
          <p:cNvSpPr>
            <a:spLocks noGrp="1"/>
          </p:cNvSpPr>
          <p:nvPr>
            <p:ph type="body"/>
          </p:nvPr>
        </p:nvSpPr>
        <p:spPr>
          <a:xfrm>
            <a:off x="822960" y="1100520"/>
            <a:ext cx="7520760" cy="357948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14" name="PlaceHolder 2"/>
          <p:cNvSpPr>
            <a:spLocks noGrp="1"/>
          </p:cNvSpPr>
          <p:nvPr>
            <p:ph type="body"/>
          </p:nvPr>
        </p:nvSpPr>
        <p:spPr>
          <a:xfrm>
            <a:off x="822960" y="1100520"/>
            <a:ext cx="3669840" cy="357948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15" name="PlaceHolder 3"/>
          <p:cNvSpPr>
            <a:spLocks noGrp="1"/>
          </p:cNvSpPr>
          <p:nvPr>
            <p:ph type="body"/>
          </p:nvPr>
        </p:nvSpPr>
        <p:spPr>
          <a:xfrm>
            <a:off x="4676760" y="1100520"/>
            <a:ext cx="3669840" cy="357948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822960" y="365760"/>
            <a:ext cx="7520760" cy="25426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19" name="PlaceHolder 2"/>
          <p:cNvSpPr>
            <a:spLocks noGrp="1"/>
          </p:cNvSpPr>
          <p:nvPr>
            <p:ph type="body"/>
          </p:nvPr>
        </p:nvSpPr>
        <p:spPr>
          <a:xfrm>
            <a:off x="8229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20" name="PlaceHolder 3"/>
          <p:cNvSpPr>
            <a:spLocks noGrp="1"/>
          </p:cNvSpPr>
          <p:nvPr>
            <p:ph type="body"/>
          </p:nvPr>
        </p:nvSpPr>
        <p:spPr>
          <a:xfrm>
            <a:off x="4676760" y="1100520"/>
            <a:ext cx="3669840" cy="357948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21" name="PlaceHolder 4"/>
          <p:cNvSpPr>
            <a:spLocks noGrp="1"/>
          </p:cNvSpPr>
          <p:nvPr>
            <p:ph type="body"/>
          </p:nvPr>
        </p:nvSpPr>
        <p:spPr>
          <a:xfrm>
            <a:off x="822960" y="297036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23" name="PlaceHolder 2"/>
          <p:cNvSpPr>
            <a:spLocks noGrp="1"/>
          </p:cNvSpPr>
          <p:nvPr>
            <p:ph type="body"/>
          </p:nvPr>
        </p:nvSpPr>
        <p:spPr>
          <a:xfrm>
            <a:off x="822960" y="1100520"/>
            <a:ext cx="3669840" cy="357948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24" name="PlaceHolder 3"/>
          <p:cNvSpPr>
            <a:spLocks noGrp="1"/>
          </p:cNvSpPr>
          <p:nvPr>
            <p:ph type="body"/>
          </p:nvPr>
        </p:nvSpPr>
        <p:spPr>
          <a:xfrm>
            <a:off x="46767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25" name="PlaceHolder 4"/>
          <p:cNvSpPr>
            <a:spLocks noGrp="1"/>
          </p:cNvSpPr>
          <p:nvPr>
            <p:ph type="body"/>
          </p:nvPr>
        </p:nvSpPr>
        <p:spPr>
          <a:xfrm>
            <a:off x="4676760" y="297036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22960" y="365760"/>
            <a:ext cx="7520760" cy="548280"/>
          </a:xfrm>
          <a:prstGeom prst="rect">
            <a:avLst/>
          </a:prstGeom>
        </p:spPr>
        <p:txBody>
          <a:bodyPr lIns="0" tIns="0" rIns="0" bIns="0" anchor="ctr">
            <a:spAutoFit/>
          </a:bodyPr>
          <a:lstStyle/>
          <a:p>
            <a:endParaRPr lang="ru-RU" sz="1800" b="0" strike="noStrike" spc="-1">
              <a:solidFill>
                <a:srgbClr val="000000"/>
              </a:solidFill>
              <a:latin typeface="Franklin Gothic Book"/>
            </a:endParaRPr>
          </a:p>
        </p:txBody>
      </p:sp>
      <p:sp>
        <p:nvSpPr>
          <p:cNvPr id="27" name="PlaceHolder 2"/>
          <p:cNvSpPr>
            <a:spLocks noGrp="1"/>
          </p:cNvSpPr>
          <p:nvPr>
            <p:ph type="body"/>
          </p:nvPr>
        </p:nvSpPr>
        <p:spPr>
          <a:xfrm>
            <a:off x="8229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28" name="PlaceHolder 3"/>
          <p:cNvSpPr>
            <a:spLocks noGrp="1"/>
          </p:cNvSpPr>
          <p:nvPr>
            <p:ph type="body"/>
          </p:nvPr>
        </p:nvSpPr>
        <p:spPr>
          <a:xfrm>
            <a:off x="4676760" y="1100520"/>
            <a:ext cx="366984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
        <p:nvSpPr>
          <p:cNvPr id="29" name="PlaceHolder 4"/>
          <p:cNvSpPr>
            <a:spLocks noGrp="1"/>
          </p:cNvSpPr>
          <p:nvPr>
            <p:ph type="body"/>
          </p:nvPr>
        </p:nvSpPr>
        <p:spPr>
          <a:xfrm>
            <a:off x="822960" y="2970360"/>
            <a:ext cx="7520760" cy="1707120"/>
          </a:xfrm>
          <a:prstGeom prst="rect">
            <a:avLst/>
          </a:prstGeom>
        </p:spPr>
        <p:txBody>
          <a:bodyPr lIns="0" tIns="0" rIns="0" bIns="0">
            <a:normAutofit/>
          </a:bodyPr>
          <a:lstStyle/>
          <a:p>
            <a:endParaRPr lang="ru-RU" sz="1600" b="1" strike="noStrike" spc="-1">
              <a:solidFill>
                <a:srgbClr val="000000"/>
              </a:solidFill>
              <a:latin typeface="Franklin Gothic Book"/>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CustomShape 1" hidden="1"/>
          <p:cNvSpPr/>
          <p:nvPr/>
        </p:nvSpPr>
        <p:spPr>
          <a:xfrm>
            <a:off x="-2520" y="5050800"/>
            <a:ext cx="3573720" cy="1806840"/>
          </a:xfrm>
          <a:custGeom>
            <a:avLst/>
            <a:gdLst/>
            <a:ahLst/>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0" name="CustomShape 2" hidden="1"/>
          <p:cNvSpPr/>
          <p:nvPr/>
        </p:nvSpPr>
        <p:spPr>
          <a:xfrm>
            <a:off x="-2520" y="5051160"/>
            <a:ext cx="9146160" cy="1806480"/>
          </a:xfrm>
          <a:custGeom>
            <a:avLst/>
            <a:gdLst/>
            <a:ahLst/>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sp>
      <p:sp>
        <p:nvSpPr>
          <p:cNvPr id="2" name="CustomShape 3"/>
          <p:cNvSpPr/>
          <p:nvPr/>
        </p:nvSpPr>
        <p:spPr>
          <a:xfrm>
            <a:off x="0" y="2647800"/>
            <a:ext cx="3571560" cy="420984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3" name="CustomShape 4"/>
          <p:cNvSpPr/>
          <p:nvPr/>
        </p:nvSpPr>
        <p:spPr>
          <a:xfrm>
            <a:off x="-2520" y="-1080"/>
            <a:ext cx="9146160" cy="6858720"/>
          </a:xfrm>
          <a:custGeom>
            <a:avLst/>
            <a:gdLst/>
            <a:ahLst/>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sp>
      <p:sp>
        <p:nvSpPr>
          <p:cNvPr id="4" name="PlaceHolder 5"/>
          <p:cNvSpPr>
            <a:spLocks noGrp="1"/>
          </p:cNvSpPr>
          <p:nvPr>
            <p:ph type="title"/>
          </p:nvPr>
        </p:nvSpPr>
        <p:spPr>
          <a:xfrm rot="19140000">
            <a:off x="816840" y="1730520"/>
            <a:ext cx="5648400" cy="1203840"/>
          </a:xfrm>
          <a:prstGeom prst="rect">
            <a:avLst/>
          </a:prstGeom>
        </p:spPr>
        <p:txBody>
          <a:bodyPr bIns="9000" anchor="b">
            <a:noAutofit/>
          </a:bodyPr>
          <a:lstStyle/>
          <a:p>
            <a:pPr>
              <a:lnSpc>
                <a:spcPct val="100000"/>
              </a:lnSpc>
            </a:pPr>
            <a:r>
              <a:rPr lang="ru-RU" sz="3200" b="0" strike="noStrike" cap="all" spc="-1">
                <a:solidFill>
                  <a:srgbClr val="000000"/>
                </a:solidFill>
                <a:latin typeface="Franklin Gothic Medium"/>
              </a:rPr>
              <a:t>Образец заголовка</a:t>
            </a:r>
            <a:endParaRPr lang="ru-RU" sz="3200" b="0" strike="noStrike" spc="-1">
              <a:solidFill>
                <a:srgbClr val="000000"/>
              </a:solidFill>
              <a:latin typeface="Franklin Gothic Book"/>
            </a:endParaRPr>
          </a:p>
        </p:txBody>
      </p:sp>
      <p:sp>
        <p:nvSpPr>
          <p:cNvPr id="5" name="PlaceHolder 6"/>
          <p:cNvSpPr>
            <a:spLocks noGrp="1"/>
          </p:cNvSpPr>
          <p:nvPr>
            <p:ph type="dt"/>
          </p:nvPr>
        </p:nvSpPr>
        <p:spPr>
          <a:xfrm rot="19140000">
            <a:off x="200880" y="5870160"/>
            <a:ext cx="2175840" cy="200880"/>
          </a:xfrm>
          <a:prstGeom prst="rect">
            <a:avLst/>
          </a:prstGeom>
        </p:spPr>
        <p:txBody>
          <a:bodyPr anchor="ctr">
            <a:noAutofit/>
          </a:bodyPr>
          <a:lstStyle/>
          <a:p>
            <a:pPr>
              <a:lnSpc>
                <a:spcPct val="100000"/>
              </a:lnSpc>
            </a:pPr>
            <a:fld id="{141868D5-F7C6-4463-AE09-4686B20928D1}" type="datetime">
              <a:rPr lang="ru-RU" sz="1200" b="0" strike="noStrike" spc="-1">
                <a:solidFill>
                  <a:srgbClr val="FFFFFF"/>
                </a:solidFill>
                <a:latin typeface="Franklin Gothic Book"/>
              </a:rPr>
              <a:t>19.09.2023</a:t>
            </a:fld>
            <a:endParaRPr lang="ru-RU" sz="1200" b="0" strike="noStrike" spc="-1">
              <a:latin typeface="Times New Roman"/>
            </a:endParaRPr>
          </a:p>
        </p:txBody>
      </p:sp>
      <p:sp>
        <p:nvSpPr>
          <p:cNvPr id="6" name="PlaceHolder 7"/>
          <p:cNvSpPr>
            <a:spLocks noGrp="1"/>
          </p:cNvSpPr>
          <p:nvPr>
            <p:ph type="ftr"/>
          </p:nvPr>
        </p:nvSpPr>
        <p:spPr>
          <a:xfrm>
            <a:off x="3517560" y="6285240"/>
            <a:ext cx="4723920" cy="273960"/>
          </a:xfrm>
          <a:prstGeom prst="rect">
            <a:avLst/>
          </a:prstGeom>
        </p:spPr>
        <p:txBody>
          <a:bodyPr anchor="ctr">
            <a:noAutofit/>
          </a:bodyPr>
          <a:lstStyle/>
          <a:p>
            <a:endParaRPr lang="ru-RU" sz="2400" b="0" strike="noStrike" spc="-1">
              <a:latin typeface="Times New Roman"/>
            </a:endParaRPr>
          </a:p>
        </p:txBody>
      </p:sp>
      <p:sp>
        <p:nvSpPr>
          <p:cNvPr id="7" name="PlaceHolder 8"/>
          <p:cNvSpPr>
            <a:spLocks noGrp="1"/>
          </p:cNvSpPr>
          <p:nvPr>
            <p:ph type="sldNum"/>
          </p:nvPr>
        </p:nvSpPr>
        <p:spPr>
          <a:xfrm>
            <a:off x="8400960" y="6170760"/>
            <a:ext cx="502560" cy="502560"/>
          </a:xfrm>
          <a:prstGeom prst="rect">
            <a:avLst/>
          </a:prstGeom>
        </p:spPr>
        <p:txBody>
          <a:bodyPr lIns="9000" tIns="9000" rIns="9000" bIns="9000" anchor="ctr">
            <a:noAutofit/>
          </a:bodyPr>
          <a:lstStyle/>
          <a:p>
            <a:pPr algn="ctr">
              <a:lnSpc>
                <a:spcPct val="100000"/>
              </a:lnSpc>
            </a:pPr>
            <a:fld id="{BD65825E-871A-4B93-B8DF-744C683E54D5}" type="slidenum">
              <a:rPr lang="ru-RU" sz="1650" b="0" strike="noStrike" spc="-1">
                <a:solidFill>
                  <a:srgbClr val="FFFFFF"/>
                </a:solidFill>
                <a:latin typeface="Franklin Gothic Book"/>
              </a:rPr>
              <a:t>‹#›</a:t>
            </a:fld>
            <a:endParaRPr lang="ru-RU" sz="1650" b="0" strike="noStrike" spc="-1">
              <a:latin typeface="Times New Roman"/>
            </a:endParaRPr>
          </a:p>
        </p:txBody>
      </p:sp>
      <p:sp>
        <p:nvSpPr>
          <p:cNvPr id="8" name="PlaceHolder 9"/>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1600" b="1" strike="noStrike" spc="-1">
                <a:solidFill>
                  <a:srgbClr val="000000"/>
                </a:solidFill>
                <a:latin typeface="Franklin Gothic Book"/>
              </a:rPr>
              <a:t>Для правки структуры щёлкните мышью</a:t>
            </a:r>
          </a:p>
          <a:p>
            <a:pPr marL="864000" lvl="1" indent="-324000">
              <a:spcBef>
                <a:spcPts val="1134"/>
              </a:spcBef>
              <a:buClr>
                <a:srgbClr val="000000"/>
              </a:buClr>
              <a:buSzPct val="75000"/>
              <a:buFont typeface="Symbol" charset="2"/>
              <a:buChar char=""/>
            </a:pPr>
            <a:r>
              <a:rPr lang="ru-RU" sz="1600" b="0" strike="noStrike" spc="-1">
                <a:solidFill>
                  <a:srgbClr val="000000"/>
                </a:solidFill>
                <a:latin typeface="Franklin Gothic Book"/>
              </a:rPr>
              <a:t>Второй уровень структуры</a:t>
            </a:r>
          </a:p>
          <a:p>
            <a:pPr marL="1296000" lvl="2" indent="-288000">
              <a:spcBef>
                <a:spcPts val="850"/>
              </a:spcBef>
              <a:buClr>
                <a:srgbClr val="000000"/>
              </a:buClr>
              <a:buSzPct val="45000"/>
              <a:buFont typeface="Wingdings" charset="2"/>
              <a:buChar char=""/>
            </a:pPr>
            <a:r>
              <a:rPr lang="ru-RU" sz="1600" b="0" strike="noStrike" spc="-1">
                <a:solidFill>
                  <a:srgbClr val="000000"/>
                </a:solidFill>
                <a:latin typeface="Franklin Gothic Book"/>
              </a:rPr>
              <a:t>Третий уровень структуры</a:t>
            </a:r>
          </a:p>
          <a:p>
            <a:pPr marL="1728000" lvl="3" indent="-216000">
              <a:spcBef>
                <a:spcPts val="567"/>
              </a:spcBef>
              <a:buClr>
                <a:srgbClr val="000000"/>
              </a:buClr>
              <a:buSzPct val="75000"/>
              <a:buFont typeface="Symbol" charset="2"/>
              <a:buChar char=""/>
            </a:pPr>
            <a:r>
              <a:rPr lang="ru-RU" sz="1600" b="0" strike="noStrike" spc="-1">
                <a:solidFill>
                  <a:srgbClr val="000000"/>
                </a:solidFill>
                <a:latin typeface="Franklin Gothic Book"/>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solidFill>
                  <a:srgbClr val="000000"/>
                </a:solidFill>
                <a:latin typeface="Franklin Gothic Book"/>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solidFill>
                  <a:srgbClr val="000000"/>
                </a:solidFill>
                <a:latin typeface="Franklin Gothic Book"/>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solidFill>
                  <a:srgbClr val="000000"/>
                </a:solidFill>
                <a:latin typeface="Franklin Gothic Book"/>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CustomShape 1"/>
          <p:cNvSpPr/>
          <p:nvPr/>
        </p:nvSpPr>
        <p:spPr>
          <a:xfrm>
            <a:off x="-2520" y="5050800"/>
            <a:ext cx="3573720" cy="1806840"/>
          </a:xfrm>
          <a:custGeom>
            <a:avLst/>
            <a:gdLst/>
            <a:ahLst/>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46" name="CustomShape 2"/>
          <p:cNvSpPr/>
          <p:nvPr/>
        </p:nvSpPr>
        <p:spPr>
          <a:xfrm>
            <a:off x="-2520" y="5051160"/>
            <a:ext cx="9146160" cy="1806480"/>
          </a:xfrm>
          <a:custGeom>
            <a:avLst/>
            <a:gdLst/>
            <a:ahLst/>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sp>
      <p:sp>
        <p:nvSpPr>
          <p:cNvPr id="47" name="PlaceHolder 3"/>
          <p:cNvSpPr>
            <a:spLocks noGrp="1"/>
          </p:cNvSpPr>
          <p:nvPr>
            <p:ph type="title"/>
          </p:nvPr>
        </p:nvSpPr>
        <p:spPr>
          <a:xfrm>
            <a:off x="822960" y="365760"/>
            <a:ext cx="7520760" cy="548280"/>
          </a:xfrm>
          <a:prstGeom prst="rect">
            <a:avLst/>
          </a:prstGeom>
        </p:spPr>
        <p:txBody>
          <a:bodyPr anchor="ctr">
            <a:noAutofit/>
          </a:bodyPr>
          <a:lstStyle/>
          <a:p>
            <a:pPr>
              <a:lnSpc>
                <a:spcPct val="100000"/>
              </a:lnSpc>
            </a:pPr>
            <a:r>
              <a:rPr lang="ru-RU" sz="2800" b="0" strike="noStrike" cap="all" spc="-1">
                <a:solidFill>
                  <a:srgbClr val="000000"/>
                </a:solidFill>
                <a:latin typeface="Franklin Gothic Medium"/>
              </a:rPr>
              <a:t>Образец заголовка</a:t>
            </a:r>
            <a:endParaRPr lang="ru-RU" sz="2800" b="0" strike="noStrike" spc="-1">
              <a:solidFill>
                <a:srgbClr val="000000"/>
              </a:solidFill>
              <a:latin typeface="Franklin Gothic Book"/>
            </a:endParaRPr>
          </a:p>
        </p:txBody>
      </p:sp>
      <p:sp>
        <p:nvSpPr>
          <p:cNvPr id="48" name="PlaceHolder 4"/>
          <p:cNvSpPr>
            <a:spLocks noGrp="1"/>
          </p:cNvSpPr>
          <p:nvPr>
            <p:ph type="body"/>
          </p:nvPr>
        </p:nvSpPr>
        <p:spPr>
          <a:xfrm>
            <a:off x="822960" y="1100520"/>
            <a:ext cx="7520760" cy="3579480"/>
          </a:xfrm>
          <a:prstGeom prst="rect">
            <a:avLst/>
          </a:prstGeom>
        </p:spPr>
        <p:txBody>
          <a:bodyPr>
            <a:noAutofit/>
          </a:bodyPr>
          <a:lstStyle/>
          <a:p>
            <a:pPr marL="343080" indent="-342720">
              <a:lnSpc>
                <a:spcPct val="100000"/>
              </a:lnSpc>
              <a:spcBef>
                <a:spcPts val="799"/>
              </a:spcBef>
            </a:pPr>
            <a:r>
              <a:rPr lang="ru-RU" sz="1600" b="1" strike="noStrike" spc="-1">
                <a:solidFill>
                  <a:srgbClr val="000000"/>
                </a:solidFill>
                <a:latin typeface="Franklin Gothic Book"/>
              </a:rPr>
              <a:t>Образец текста</a:t>
            </a:r>
          </a:p>
          <a:p>
            <a:pPr marL="173880" lvl="1" indent="-173520">
              <a:lnSpc>
                <a:spcPct val="100000"/>
              </a:lnSpc>
              <a:spcBef>
                <a:spcPts val="300"/>
              </a:spcBef>
              <a:buClr>
                <a:srgbClr val="F96A1B"/>
              </a:buClr>
              <a:buFont typeface="Wingdings" charset="2"/>
              <a:buChar char=""/>
            </a:pPr>
            <a:r>
              <a:rPr lang="ru-RU" sz="1600" b="0" strike="noStrike" spc="-1">
                <a:solidFill>
                  <a:srgbClr val="000000"/>
                </a:solidFill>
                <a:latin typeface="Franklin Gothic Book"/>
              </a:rPr>
              <a:t>Второй уровень</a:t>
            </a:r>
          </a:p>
          <a:p>
            <a:pPr marL="402480" lvl="2" indent="-164160">
              <a:lnSpc>
                <a:spcPct val="100000"/>
              </a:lnSpc>
              <a:spcBef>
                <a:spcPts val="300"/>
              </a:spcBef>
              <a:buClr>
                <a:srgbClr val="F96A1B"/>
              </a:buClr>
              <a:buFont typeface="Wingdings" charset="2"/>
              <a:buChar char=""/>
            </a:pPr>
            <a:r>
              <a:rPr lang="ru-RU" sz="1600" b="0" strike="noStrike" spc="-1">
                <a:solidFill>
                  <a:srgbClr val="000000"/>
                </a:solidFill>
                <a:latin typeface="Franklin Gothic Book"/>
              </a:rPr>
              <a:t>Третий уровень</a:t>
            </a:r>
          </a:p>
          <a:p>
            <a:pPr marL="631080" lvl="3" indent="-164160">
              <a:lnSpc>
                <a:spcPct val="100000"/>
              </a:lnSpc>
              <a:spcBef>
                <a:spcPts val="300"/>
              </a:spcBef>
              <a:buClr>
                <a:srgbClr val="F96A1B"/>
              </a:buClr>
              <a:buFont typeface="Wingdings" charset="2"/>
              <a:buChar char=""/>
            </a:pPr>
            <a:r>
              <a:rPr lang="ru-RU" sz="1600" b="0" strike="noStrike" spc="-1">
                <a:solidFill>
                  <a:srgbClr val="000000"/>
                </a:solidFill>
                <a:latin typeface="Franklin Gothic Book"/>
              </a:rPr>
              <a:t>Четвертый уровень</a:t>
            </a:r>
          </a:p>
          <a:p>
            <a:pPr marL="859680" lvl="4" indent="-173520">
              <a:lnSpc>
                <a:spcPct val="100000"/>
              </a:lnSpc>
              <a:spcBef>
                <a:spcPts val="300"/>
              </a:spcBef>
              <a:buClr>
                <a:srgbClr val="F96A1B"/>
              </a:buClr>
              <a:buFont typeface="Wingdings" charset="2"/>
              <a:buChar char=""/>
            </a:pPr>
            <a:r>
              <a:rPr lang="ru-RU" sz="1600" b="0" strike="noStrike" spc="-1">
                <a:solidFill>
                  <a:srgbClr val="000000"/>
                </a:solidFill>
                <a:latin typeface="Franklin Gothic Book"/>
              </a:rPr>
              <a:t>Пятый уровень</a:t>
            </a:r>
          </a:p>
        </p:txBody>
      </p:sp>
      <p:sp>
        <p:nvSpPr>
          <p:cNvPr id="49" name="PlaceHolder 5"/>
          <p:cNvSpPr>
            <a:spLocks noGrp="1"/>
          </p:cNvSpPr>
          <p:nvPr>
            <p:ph type="dt"/>
          </p:nvPr>
        </p:nvSpPr>
        <p:spPr>
          <a:xfrm rot="19140000">
            <a:off x="200880" y="5870160"/>
            <a:ext cx="2175840" cy="200880"/>
          </a:xfrm>
          <a:prstGeom prst="rect">
            <a:avLst/>
          </a:prstGeom>
        </p:spPr>
        <p:txBody>
          <a:bodyPr anchor="ctr">
            <a:noAutofit/>
          </a:bodyPr>
          <a:lstStyle/>
          <a:p>
            <a:pPr>
              <a:lnSpc>
                <a:spcPct val="100000"/>
              </a:lnSpc>
            </a:pPr>
            <a:fld id="{4A381556-2A10-4272-9F9D-C2D676A54121}" type="datetime">
              <a:rPr lang="ru-RU" sz="1200" b="0" strike="noStrike" spc="-1">
                <a:solidFill>
                  <a:srgbClr val="FFFFFF"/>
                </a:solidFill>
                <a:latin typeface="Franklin Gothic Book"/>
              </a:rPr>
              <a:t>19.09.2023</a:t>
            </a:fld>
            <a:endParaRPr lang="ru-RU" sz="1200" b="0" strike="noStrike" spc="-1">
              <a:latin typeface="Times New Roman"/>
            </a:endParaRPr>
          </a:p>
        </p:txBody>
      </p:sp>
      <p:sp>
        <p:nvSpPr>
          <p:cNvPr id="50" name="PlaceHolder 6"/>
          <p:cNvSpPr>
            <a:spLocks noGrp="1"/>
          </p:cNvSpPr>
          <p:nvPr>
            <p:ph type="ftr"/>
          </p:nvPr>
        </p:nvSpPr>
        <p:spPr>
          <a:xfrm>
            <a:off x="3517560" y="6285240"/>
            <a:ext cx="4723920" cy="273960"/>
          </a:xfrm>
          <a:prstGeom prst="rect">
            <a:avLst/>
          </a:prstGeom>
        </p:spPr>
        <p:txBody>
          <a:bodyPr anchor="ctr">
            <a:noAutofit/>
          </a:bodyPr>
          <a:lstStyle/>
          <a:p>
            <a:endParaRPr lang="ru-RU" sz="2400" b="0" strike="noStrike" spc="-1">
              <a:latin typeface="Times New Roman"/>
            </a:endParaRPr>
          </a:p>
        </p:txBody>
      </p:sp>
      <p:sp>
        <p:nvSpPr>
          <p:cNvPr id="51" name="PlaceHolder 7"/>
          <p:cNvSpPr>
            <a:spLocks noGrp="1"/>
          </p:cNvSpPr>
          <p:nvPr>
            <p:ph type="sldNum"/>
          </p:nvPr>
        </p:nvSpPr>
        <p:spPr>
          <a:xfrm>
            <a:off x="8400960" y="6170760"/>
            <a:ext cx="502560" cy="502560"/>
          </a:xfrm>
          <a:prstGeom prst="rect">
            <a:avLst/>
          </a:prstGeom>
        </p:spPr>
        <p:txBody>
          <a:bodyPr lIns="9000" tIns="9000" rIns="9000" bIns="9000" anchor="ctr">
            <a:noAutofit/>
          </a:bodyPr>
          <a:lstStyle/>
          <a:p>
            <a:pPr algn="ctr">
              <a:lnSpc>
                <a:spcPct val="100000"/>
              </a:lnSpc>
            </a:pPr>
            <a:fld id="{261E7B99-7EA5-4605-9278-D3EFFE651B68}" type="slidenum">
              <a:rPr lang="ru-RU" sz="1650" b="0" strike="noStrike" spc="-1">
                <a:solidFill>
                  <a:srgbClr val="FFFFFF"/>
                </a:solidFill>
                <a:latin typeface="Franklin Gothic Book"/>
              </a:rPr>
              <a:t>‹#›</a:t>
            </a:fld>
            <a:endParaRPr lang="ru-RU" sz="165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1079640" y="3744000"/>
            <a:ext cx="7128360" cy="2808000"/>
          </a:xfrm>
          <a:prstGeom prst="rect">
            <a:avLst/>
          </a:prstGeom>
          <a:noFill/>
          <a:ln>
            <a:noFill/>
          </a:ln>
        </p:spPr>
        <p:txBody>
          <a:bodyPr bIns="9000" anchor="b">
            <a:noAutofit/>
          </a:bodyPr>
          <a:lstStyle/>
          <a:p>
            <a:pPr algn="ctr">
              <a:lnSpc>
                <a:spcPct val="100000"/>
              </a:lnSpc>
            </a:pPr>
            <a:r>
              <a:rPr lang="ru-RU" sz="3200" b="1" strike="noStrike" cap="all" spc="-1">
                <a:solidFill>
                  <a:srgbClr val="000000"/>
                </a:solidFill>
                <a:latin typeface="Franklin Gothic Medium"/>
              </a:rPr>
              <a:t>Тема дисертації: </a:t>
            </a:r>
            <a:br/>
            <a:r>
              <a:rPr lang="ru-RU" sz="3200" b="0" strike="noStrike" cap="all" spc="-1">
                <a:solidFill>
                  <a:srgbClr val="000000"/>
                </a:solidFill>
                <a:latin typeface="Franklin Gothic Medium"/>
              </a:rPr>
              <a:t>«ФОРМУВАННЯ ЛІДЕРСЬКИХ ЯКОСТЕЙ МАЙБУТНІХ МЕНЕДЖЕРІВ У ЗАКЛАДІ ВИЩОЇ ОСВІТИ»</a:t>
            </a:r>
            <a:br/>
            <a:r>
              <a:rPr lang="ru-RU" sz="3200" b="0" strike="noStrike" cap="all" spc="-1">
                <a:solidFill>
                  <a:srgbClr val="000000"/>
                </a:solidFill>
                <a:latin typeface="Franklin Gothic Medium"/>
              </a:rPr>
              <a:t> </a:t>
            </a:r>
            <a:br/>
            <a:r>
              <a:rPr lang="ru-RU" sz="3200" b="0" strike="noStrike" cap="all" spc="-1">
                <a:solidFill>
                  <a:srgbClr val="000000"/>
                </a:solidFill>
                <a:latin typeface="Franklin Gothic Medium"/>
              </a:rPr>
              <a:t>»</a:t>
            </a:r>
            <a:endParaRPr lang="ru-RU" sz="3200" b="0" strike="noStrike" spc="-1">
              <a:solidFill>
                <a:srgbClr val="000000"/>
              </a:solidFill>
              <a:latin typeface="Franklin Gothic Book"/>
            </a:endParaRPr>
          </a:p>
        </p:txBody>
      </p:sp>
      <p:pic>
        <p:nvPicPr>
          <p:cNvPr id="89" name="Picture 2"/>
          <p:cNvPicPr/>
          <p:nvPr/>
        </p:nvPicPr>
        <p:blipFill>
          <a:blip r:embed="rId2"/>
          <a:stretch/>
        </p:blipFill>
        <p:spPr>
          <a:xfrm>
            <a:off x="-72000" y="72000"/>
            <a:ext cx="4762080" cy="357156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822960" y="1100520"/>
            <a:ext cx="7520760" cy="3579480"/>
          </a:xfrm>
          <a:prstGeom prst="rect">
            <a:avLst/>
          </a:prstGeom>
          <a:noFill/>
          <a:ln>
            <a:noFill/>
          </a:ln>
        </p:spPr>
        <p:txBody>
          <a:bodyPr>
            <a:normAutofit/>
          </a:bodyPr>
          <a:lstStyle/>
          <a:p>
            <a:pPr marL="343080" indent="-342720" algn="ctr">
              <a:lnSpc>
                <a:spcPct val="100000"/>
              </a:lnSpc>
              <a:spcBef>
                <a:spcPts val="799"/>
              </a:spcBef>
            </a:pPr>
            <a:r>
              <a:rPr lang="ru-RU" sz="3600" b="1" strike="noStrike" spc="-1">
                <a:solidFill>
                  <a:srgbClr val="000000"/>
                </a:solidFill>
                <a:latin typeface="Franklin Gothic Book"/>
              </a:rPr>
              <a:t>Доповідь закінчено, дякую за увагу!</a:t>
            </a:r>
          </a:p>
        </p:txBody>
      </p:sp>
      <p:pic>
        <p:nvPicPr>
          <p:cNvPr id="107" name="Picture 2"/>
          <p:cNvPicPr/>
          <p:nvPr/>
        </p:nvPicPr>
        <p:blipFill>
          <a:blip r:embed="rId2"/>
          <a:stretch/>
        </p:blipFill>
        <p:spPr>
          <a:xfrm>
            <a:off x="4077000" y="2765520"/>
            <a:ext cx="1251000" cy="1194480"/>
          </a:xfrm>
          <a:prstGeom prst="rect">
            <a:avLst/>
          </a:prstGeom>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1043640" y="116640"/>
            <a:ext cx="7520760" cy="548280"/>
          </a:xfrm>
          <a:prstGeom prst="rect">
            <a:avLst/>
          </a:prstGeom>
          <a:noFill/>
          <a:ln>
            <a:noFill/>
          </a:ln>
        </p:spPr>
        <p:txBody>
          <a:bodyPr anchor="ctr">
            <a:noAutofit/>
          </a:bodyPr>
          <a:lstStyle/>
          <a:p>
            <a:pPr>
              <a:lnSpc>
                <a:spcPct val="100000"/>
              </a:lnSpc>
            </a:pPr>
            <a:r>
              <a:rPr lang="ru-RU" sz="2800" b="0" strike="noStrike" cap="all" spc="-1">
                <a:solidFill>
                  <a:srgbClr val="000000"/>
                </a:solidFill>
                <a:latin typeface="Franklin Gothic Medium"/>
              </a:rPr>
              <a:t>АКТУАЛЬНІСТЬ ТЕМИ ДОСЛІДЖЕННЯ:</a:t>
            </a:r>
            <a:endParaRPr lang="ru-RU" sz="2800" b="0" strike="noStrike" spc="-1">
              <a:solidFill>
                <a:srgbClr val="000000"/>
              </a:solidFill>
              <a:latin typeface="Franklin Gothic Book"/>
            </a:endParaRPr>
          </a:p>
        </p:txBody>
      </p:sp>
      <p:sp>
        <p:nvSpPr>
          <p:cNvPr id="91" name="TextShape 2"/>
          <p:cNvSpPr txBox="1"/>
          <p:nvPr/>
        </p:nvSpPr>
        <p:spPr>
          <a:xfrm>
            <a:off x="0" y="692640"/>
            <a:ext cx="9143640" cy="4896360"/>
          </a:xfrm>
          <a:prstGeom prst="rect">
            <a:avLst/>
          </a:prstGeom>
          <a:noFill/>
          <a:ln>
            <a:noFill/>
          </a:ln>
        </p:spPr>
        <p:txBody>
          <a:bodyPr>
            <a:noAutofit/>
          </a:bodyPr>
          <a:lstStyle/>
          <a:p>
            <a:pPr marL="343080" indent="-342720">
              <a:lnSpc>
                <a:spcPct val="100000"/>
              </a:lnSpc>
            </a:pPr>
            <a:r>
              <a:rPr lang="ru-RU" sz="2000" b="0" strike="noStrike" spc="-1">
                <a:solidFill>
                  <a:srgbClr val="000000"/>
                </a:solidFill>
                <a:latin typeface="Franklin Gothic Book"/>
              </a:rPr>
              <a:t>На тлі перманентних соціально-економічних змін в Україні, її інтеграції до світового та європейського простору, усталення гуманістичних цінностей вектор системи вищої освіти спрямовується на формування фахівців нової формації, що здатні відгукуватися на потреби країни та стати лідерами інноваційних процесів на різних рівнях національної економіки. На сьогодні в усіх її ланках є досить відчутним дефіцит управлінських кадрів, лідерів-гуманістів, здатних до продуктивної співпраці, генерації креативних ідей, готових до ухвалення рішень і несення відповідальності за їх наслідки. Вочевидь, заклади вищої освіти мають перейматися питаннями формування у здобувачів спеціальності «073 Менеджмент» не лише фахових компетентностей, а й лідерських якостей, зокрема активної життєвої позиції, відповідальності, творчих здібностей, мотивів самореалізації, саморозвитку, самовдосконалення впродовж усього життя. </a:t>
            </a:r>
            <a:endParaRPr lang="ru-RU" sz="2000" b="1" strike="noStrike" spc="-1">
              <a:solidFill>
                <a:srgbClr val="000000"/>
              </a:solidFill>
              <a:latin typeface="Franklin Gothic Book"/>
            </a:endParaRPr>
          </a:p>
          <a:p>
            <a:pPr marL="343080" indent="-342720">
              <a:lnSpc>
                <a:spcPct val="100000"/>
              </a:lnSpc>
              <a:spcBef>
                <a:spcPts val="799"/>
              </a:spcBef>
            </a:pPr>
            <a:endParaRPr lang="ru-RU" sz="2000" b="1" strike="noStrike" spc="-1">
              <a:solidFill>
                <a:srgbClr val="000000"/>
              </a:solidFill>
              <a:latin typeface="Franklin Gothic Boo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430920" y="188640"/>
            <a:ext cx="8712720" cy="548280"/>
          </a:xfrm>
          <a:prstGeom prst="rect">
            <a:avLst/>
          </a:prstGeom>
          <a:noFill/>
          <a:ln>
            <a:noFill/>
          </a:ln>
        </p:spPr>
        <p:txBody>
          <a:bodyPr anchor="ctr">
            <a:noAutofit/>
          </a:bodyPr>
          <a:lstStyle/>
          <a:p>
            <a:pPr algn="ctr">
              <a:lnSpc>
                <a:spcPct val="100000"/>
              </a:lnSpc>
            </a:pPr>
            <a:r>
              <a:rPr lang="ru-RU" sz="2800" b="0" strike="noStrike" cap="all" spc="-1">
                <a:solidFill>
                  <a:srgbClr val="000000"/>
                </a:solidFill>
                <a:latin typeface="Franklin Gothic Medium"/>
              </a:rPr>
              <a:t>стан розробки ПРОБЛЕМИ у вітчизняній та зарубіжній науці </a:t>
            </a:r>
            <a:endParaRPr lang="ru-RU" sz="2800" b="0" strike="noStrike" spc="-1">
              <a:solidFill>
                <a:srgbClr val="000000"/>
              </a:solidFill>
              <a:latin typeface="Franklin Gothic Book"/>
            </a:endParaRPr>
          </a:p>
        </p:txBody>
      </p:sp>
      <p:sp>
        <p:nvSpPr>
          <p:cNvPr id="93" name="TextShape 2"/>
          <p:cNvSpPr txBox="1"/>
          <p:nvPr/>
        </p:nvSpPr>
        <p:spPr>
          <a:xfrm>
            <a:off x="-36000" y="1008000"/>
            <a:ext cx="9036000" cy="4176000"/>
          </a:xfrm>
          <a:prstGeom prst="rect">
            <a:avLst/>
          </a:prstGeom>
          <a:noFill/>
          <a:ln>
            <a:noFill/>
          </a:ln>
        </p:spPr>
        <p:txBody>
          <a:bodyPr>
            <a:noAutofit/>
          </a:bodyPr>
          <a:lstStyle/>
          <a:p>
            <a:pPr marL="343080" indent="-342720">
              <a:lnSpc>
                <a:spcPct val="100000"/>
              </a:lnSpc>
            </a:pPr>
            <a:r>
              <a:rPr lang="ru-RU" sz="2000" b="0" strike="noStrike" spc="-1">
                <a:solidFill>
                  <a:srgbClr val="000000"/>
                </a:solidFill>
                <a:latin typeface="Franklin Gothic Book"/>
              </a:rPr>
              <a:t>Аналіз феномену лідерства </a:t>
            </a:r>
            <a:r>
              <a:rPr lang="ru-RU" sz="2000" b="1" strike="noStrike" spc="-1">
                <a:solidFill>
                  <a:srgbClr val="000000"/>
                </a:solidFill>
                <a:latin typeface="Franklin Gothic Book"/>
              </a:rPr>
              <a:t>у ретроспективі </a:t>
            </a:r>
            <a:r>
              <a:rPr lang="ru-RU" sz="2000" b="0" strike="noStrike" spc="-1">
                <a:solidFill>
                  <a:srgbClr val="000000"/>
                </a:solidFill>
                <a:latin typeface="Franklin Gothic Book"/>
              </a:rPr>
              <a:t>проведено такими авторами, як: І. Грищенко, Н. Гуржій, Є. Жарік, Т. Кочубей, А. Семенов, Р. Сопівник, Л. Шинкарук, Н. Якушко та ін. Дослідження лідерства та розвитку лідерських якостей особистості порушено в науковій літературі </a:t>
            </a:r>
            <a:r>
              <a:rPr lang="ru-RU" sz="2000" b="1" strike="noStrike" spc="-1">
                <a:solidFill>
                  <a:srgbClr val="000000"/>
                </a:solidFill>
                <a:latin typeface="Franklin Gothic Book"/>
              </a:rPr>
              <a:t>з соціології </a:t>
            </a:r>
            <a:r>
              <a:rPr lang="ru-RU" sz="2000" b="0" strike="noStrike" spc="-1">
                <a:solidFill>
                  <a:srgbClr val="000000"/>
                </a:solidFill>
                <a:latin typeface="Franklin Gothic Book"/>
              </a:rPr>
              <a:t>(М.Логунова, С. Садова, Н. Сушик та ін.), </a:t>
            </a:r>
            <a:r>
              <a:rPr lang="ru-RU" sz="2000" b="1" strike="noStrike" spc="-1">
                <a:solidFill>
                  <a:srgbClr val="000000"/>
                </a:solidFill>
                <a:latin typeface="Franklin Gothic Book"/>
              </a:rPr>
              <a:t>менеджменту та державного управління</a:t>
            </a:r>
            <a:r>
              <a:rPr lang="ru-RU" sz="2000" b="0" strike="noStrike" spc="-1">
                <a:solidFill>
                  <a:srgbClr val="000000"/>
                </a:solidFill>
                <a:latin typeface="Franklin Gothic Book"/>
              </a:rPr>
              <a:t> (І. Грищенко, Д. Креймс, Т. Пітерс та ін.); </a:t>
            </a:r>
            <a:r>
              <a:rPr lang="ru-RU" sz="2000" b="1" strike="noStrike" spc="-1">
                <a:solidFill>
                  <a:srgbClr val="000000"/>
                </a:solidFill>
                <a:latin typeface="Franklin Gothic Book"/>
              </a:rPr>
              <a:t>у психолого-педагогічних дослідженнях </a:t>
            </a:r>
            <a:r>
              <a:rPr lang="ru-RU" sz="2000" b="0" strike="noStrike" spc="-1">
                <a:solidFill>
                  <a:srgbClr val="000000"/>
                </a:solidFill>
                <a:latin typeface="Franklin Gothic Book"/>
              </a:rPr>
              <a:t>(П. Вяткін, Б. Головешко, А. Дяків, С. Калашнікова, І. Краснощок, Н. Мараховська, О. Мармаза, О. Романовський, О. Романовська, С. Рубінштейн, В. Тесленко, Н. Хупавцева та ін.).</a:t>
            </a:r>
            <a:endParaRPr lang="ru-RU" sz="2000" b="1" strike="noStrike" spc="-1">
              <a:solidFill>
                <a:srgbClr val="000000"/>
              </a:solidFill>
              <a:latin typeface="Franklin Gothic Book"/>
            </a:endParaRPr>
          </a:p>
          <a:p>
            <a:pPr marL="343080" indent="-342720">
              <a:lnSpc>
                <a:spcPct val="100000"/>
              </a:lnSpc>
            </a:pPr>
            <a:r>
              <a:rPr lang="ru-RU" sz="2000" b="0" strike="noStrike" spc="-1">
                <a:solidFill>
                  <a:srgbClr val="000000"/>
                </a:solidFill>
                <a:latin typeface="Franklin Gothic Book"/>
              </a:rPr>
              <a:t>Аналіз </a:t>
            </a:r>
            <a:r>
              <a:rPr lang="ru-RU" sz="2000" b="1" strike="noStrike" spc="-1">
                <a:solidFill>
                  <a:srgbClr val="000000"/>
                </a:solidFill>
                <a:latin typeface="Franklin Gothic Book"/>
              </a:rPr>
              <a:t>наукових пошуків зарубіжних вчених </a:t>
            </a:r>
            <a:r>
              <a:rPr lang="ru-RU" sz="2000" b="0" strike="noStrike" spc="-1">
                <a:solidFill>
                  <a:srgbClr val="000000"/>
                </a:solidFill>
                <a:latin typeface="Franklin Gothic Book"/>
              </a:rPr>
              <a:t>доводить їх потужний доробок щодо лідерства як наукової категорії, його динаміки, особливостей взаємовідносин лідера в групі тощо (Д. Водуєл, Дж. Фолс, Г. Келлі, Дж. Марч, Т. Ньюком, Г. Саймон, Дж. Тібо). </a:t>
            </a:r>
            <a:endParaRPr lang="ru-RU" sz="2000" b="1" strike="noStrike" spc="-1">
              <a:solidFill>
                <a:srgbClr val="000000"/>
              </a:solidFill>
              <a:latin typeface="Franklin Gothic Boo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107640" y="188640"/>
            <a:ext cx="9036000" cy="548280"/>
          </a:xfrm>
          <a:prstGeom prst="rect">
            <a:avLst/>
          </a:prstGeom>
          <a:noFill/>
          <a:ln>
            <a:noFill/>
          </a:ln>
        </p:spPr>
        <p:txBody>
          <a:bodyPr anchor="ctr">
            <a:noAutofit/>
          </a:bodyPr>
          <a:lstStyle/>
          <a:p>
            <a:pPr algn="ctr">
              <a:lnSpc>
                <a:spcPct val="100000"/>
              </a:lnSpc>
            </a:pPr>
            <a:r>
              <a:rPr lang="ru-RU" sz="2800" b="0" strike="noStrike" cap="all" spc="-1">
                <a:solidFill>
                  <a:srgbClr val="000000"/>
                </a:solidFill>
                <a:latin typeface="Franklin Gothic Medium"/>
              </a:rPr>
              <a:t> об’єкт, предмет, мета дослідження </a:t>
            </a:r>
            <a:endParaRPr lang="ru-RU" sz="2800" b="0" strike="noStrike" spc="-1">
              <a:solidFill>
                <a:srgbClr val="000000"/>
              </a:solidFill>
              <a:latin typeface="Franklin Gothic Book"/>
            </a:endParaRPr>
          </a:p>
        </p:txBody>
      </p:sp>
      <p:sp>
        <p:nvSpPr>
          <p:cNvPr id="95" name="TextShape 2"/>
          <p:cNvSpPr txBox="1"/>
          <p:nvPr/>
        </p:nvSpPr>
        <p:spPr>
          <a:xfrm>
            <a:off x="204840" y="1100520"/>
            <a:ext cx="8687520" cy="3912120"/>
          </a:xfrm>
          <a:prstGeom prst="rect">
            <a:avLst/>
          </a:prstGeom>
          <a:noFill/>
          <a:ln>
            <a:noFill/>
          </a:ln>
        </p:spPr>
        <p:txBody>
          <a:bodyPr>
            <a:noAutofit/>
          </a:bodyPr>
          <a:lstStyle/>
          <a:p>
            <a:pPr marL="343080" indent="-342720">
              <a:lnSpc>
                <a:spcPct val="100000"/>
              </a:lnSpc>
            </a:pPr>
            <a:r>
              <a:rPr lang="ru-RU" sz="2400" b="1" strike="noStrike" spc="-1">
                <a:solidFill>
                  <a:srgbClr val="000000"/>
                </a:solidFill>
                <a:latin typeface="Franklin Gothic Book"/>
              </a:rPr>
              <a:t>Об’єкт дослідження – </a:t>
            </a:r>
            <a:r>
              <a:rPr lang="ru-RU" sz="2400" b="0" strike="noStrike" spc="-1">
                <a:solidFill>
                  <a:srgbClr val="000000"/>
                </a:solidFill>
                <a:latin typeface="Franklin Gothic Book"/>
              </a:rPr>
              <a:t>процес формування лідерських якостей майбутніх менеджерів у закладі вищої освіти.</a:t>
            </a:r>
            <a:endParaRPr lang="ru-RU" sz="2400" b="1" strike="noStrike" spc="-1">
              <a:solidFill>
                <a:srgbClr val="000000"/>
              </a:solidFill>
              <a:latin typeface="Franklin Gothic Book"/>
            </a:endParaRPr>
          </a:p>
          <a:p>
            <a:pPr marL="343080" indent="-342720">
              <a:lnSpc>
                <a:spcPct val="100000"/>
              </a:lnSpc>
            </a:pPr>
            <a:r>
              <a:rPr lang="ru-RU" sz="2400" b="1" strike="noStrike" spc="-1">
                <a:solidFill>
                  <a:srgbClr val="000000"/>
                </a:solidFill>
                <a:latin typeface="Franklin Gothic Book"/>
              </a:rPr>
              <a:t>Предмет дослідження – </a:t>
            </a:r>
            <a:r>
              <a:rPr lang="ru-RU" sz="2400" b="0" strike="noStrike" spc="-1">
                <a:solidFill>
                  <a:srgbClr val="000000"/>
                </a:solidFill>
                <a:latin typeface="Franklin Gothic Book"/>
              </a:rPr>
              <a:t>педагогічні умови формування лідерських якостей майбутніх менеджерів у закладі вищої освіти.</a:t>
            </a:r>
            <a:endParaRPr lang="ru-RU" sz="2400" b="1" strike="noStrike" spc="-1">
              <a:solidFill>
                <a:srgbClr val="000000"/>
              </a:solidFill>
              <a:latin typeface="Franklin Gothic Book"/>
            </a:endParaRPr>
          </a:p>
          <a:p>
            <a:pPr marL="343080" indent="-342720">
              <a:lnSpc>
                <a:spcPct val="100000"/>
              </a:lnSpc>
            </a:pPr>
            <a:r>
              <a:rPr lang="ru-RU" sz="2400" b="1" strike="noStrike" spc="-1">
                <a:solidFill>
                  <a:srgbClr val="000000"/>
                </a:solidFill>
                <a:latin typeface="Franklin Gothic Book"/>
              </a:rPr>
              <a:t>Мета дослідження – </a:t>
            </a:r>
            <a:r>
              <a:rPr lang="ru-RU" sz="2400" b="0" strike="noStrike" spc="-1">
                <a:solidFill>
                  <a:srgbClr val="000000"/>
                </a:solidFill>
                <a:latin typeface="Franklin Gothic Book"/>
              </a:rPr>
              <a:t>теоретично обґрунтувати та експериментально перевірити педагогічні умови формування лідерських якостей майбутніх менеджерів у закладі вищої освіти.</a:t>
            </a:r>
            <a:endParaRPr lang="ru-RU" sz="2400" b="1" strike="noStrike" spc="-1">
              <a:solidFill>
                <a:srgbClr val="000000"/>
              </a:solidFill>
              <a:latin typeface="Franklin Gothic Book"/>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822960" y="365760"/>
            <a:ext cx="7520760" cy="548280"/>
          </a:xfrm>
          <a:prstGeom prst="rect">
            <a:avLst/>
          </a:prstGeom>
          <a:noFill/>
          <a:ln>
            <a:noFill/>
          </a:ln>
        </p:spPr>
        <p:txBody>
          <a:bodyPr anchor="ctr">
            <a:noAutofit/>
          </a:bodyPr>
          <a:lstStyle/>
          <a:p>
            <a:pPr algn="ctr">
              <a:lnSpc>
                <a:spcPct val="100000"/>
              </a:lnSpc>
            </a:pPr>
            <a:r>
              <a:rPr lang="ru-RU" sz="2800" b="0" strike="noStrike" cap="all" spc="-1">
                <a:solidFill>
                  <a:srgbClr val="000000"/>
                </a:solidFill>
                <a:latin typeface="Franklin Gothic Medium"/>
              </a:rPr>
              <a:t>Завдання дослідження:</a:t>
            </a:r>
            <a:br/>
            <a:endParaRPr lang="ru-RU" sz="2800" b="0" strike="noStrike" spc="-1">
              <a:solidFill>
                <a:srgbClr val="000000"/>
              </a:solidFill>
              <a:latin typeface="Franklin Gothic Book"/>
            </a:endParaRPr>
          </a:p>
        </p:txBody>
      </p:sp>
      <p:sp>
        <p:nvSpPr>
          <p:cNvPr id="97" name="TextShape 2"/>
          <p:cNvSpPr txBox="1"/>
          <p:nvPr/>
        </p:nvSpPr>
        <p:spPr>
          <a:xfrm>
            <a:off x="107640" y="836640"/>
            <a:ext cx="9036000" cy="4176000"/>
          </a:xfrm>
          <a:prstGeom prst="rect">
            <a:avLst/>
          </a:prstGeom>
          <a:noFill/>
          <a:ln>
            <a:noFill/>
          </a:ln>
        </p:spPr>
        <p:txBody>
          <a:bodyPr>
            <a:normAutofit/>
          </a:bodyPr>
          <a:lstStyle/>
          <a:p>
            <a:pPr marL="343080" indent="-342720">
              <a:lnSpc>
                <a:spcPct val="100000"/>
              </a:lnSpc>
              <a:spcBef>
                <a:spcPts val="799"/>
              </a:spcBef>
              <a:buClr>
                <a:srgbClr val="000000"/>
              </a:buClr>
              <a:buFont typeface="Franklin Gothic Medium"/>
              <a:buAutoNum type="arabicPeriod"/>
            </a:pPr>
            <a:r>
              <a:rPr lang="ru-RU" sz="1800" b="0" strike="noStrike" spc="-1">
                <a:solidFill>
                  <a:srgbClr val="000000"/>
                </a:solidFill>
                <a:latin typeface="Franklin Gothic Book"/>
              </a:rPr>
              <a:t>Здійснити ретроспективний аналіз проблеми формування лідерських якостей майбутніх менеджерів у закладі вищої освіти</a:t>
            </a:r>
            <a:endParaRPr lang="ru-RU" sz="1800" b="1" strike="noStrike" spc="-1">
              <a:solidFill>
                <a:srgbClr val="000000"/>
              </a:solidFill>
              <a:latin typeface="Franklin Gothic Book"/>
            </a:endParaRPr>
          </a:p>
          <a:p>
            <a:pPr marL="343080" indent="-342720">
              <a:lnSpc>
                <a:spcPct val="100000"/>
              </a:lnSpc>
              <a:spcBef>
                <a:spcPts val="799"/>
              </a:spcBef>
              <a:buClr>
                <a:srgbClr val="000000"/>
              </a:buClr>
              <a:buFont typeface="Franklin Gothic Medium"/>
              <a:buAutoNum type="arabicPeriod"/>
            </a:pPr>
            <a:r>
              <a:rPr lang="ru-RU" sz="1800" b="0" strike="noStrike" spc="-1">
                <a:solidFill>
                  <a:srgbClr val="000000"/>
                </a:solidFill>
                <a:latin typeface="Franklin Gothic Book"/>
              </a:rPr>
              <a:t>На підставі аналізу психолого-педагогічної наукової літератури дослідити категорії «лідер», «лідерство» та розкрити сутність, зміст і структуру поняття «лідерські якості майбутнього менеджера».</a:t>
            </a:r>
            <a:endParaRPr lang="ru-RU" sz="1800" b="1" strike="noStrike" spc="-1">
              <a:solidFill>
                <a:srgbClr val="000000"/>
              </a:solidFill>
              <a:latin typeface="Franklin Gothic Book"/>
            </a:endParaRPr>
          </a:p>
          <a:p>
            <a:pPr marL="343080" indent="-342720">
              <a:lnSpc>
                <a:spcPct val="100000"/>
              </a:lnSpc>
              <a:spcBef>
                <a:spcPts val="799"/>
              </a:spcBef>
              <a:buClr>
                <a:srgbClr val="000000"/>
              </a:buClr>
              <a:buFont typeface="Franklin Gothic Medium"/>
              <a:buAutoNum type="arabicPeriod"/>
            </a:pPr>
            <a:r>
              <a:rPr lang="ru-RU" sz="1800" b="0" strike="noStrike" spc="-1">
                <a:solidFill>
                  <a:srgbClr val="000000"/>
                </a:solidFill>
                <a:latin typeface="Franklin Gothic Book"/>
              </a:rPr>
              <a:t>Виконати компонентно-структурний аналіз лідерських якостей майбутнього менеджера.</a:t>
            </a:r>
            <a:endParaRPr lang="ru-RU" sz="1800" b="1" strike="noStrike" spc="-1">
              <a:solidFill>
                <a:srgbClr val="000000"/>
              </a:solidFill>
              <a:latin typeface="Franklin Gothic Book"/>
            </a:endParaRPr>
          </a:p>
          <a:p>
            <a:pPr marL="343080" indent="-342720">
              <a:lnSpc>
                <a:spcPct val="100000"/>
              </a:lnSpc>
              <a:spcBef>
                <a:spcPts val="799"/>
              </a:spcBef>
              <a:buClr>
                <a:srgbClr val="000000"/>
              </a:buClr>
              <a:buFont typeface="Franklin Gothic Medium"/>
              <a:buAutoNum type="arabicPeriod"/>
            </a:pPr>
            <a:r>
              <a:rPr lang="ru-RU" sz="1800" b="0" strike="noStrike" spc="-1">
                <a:solidFill>
                  <a:srgbClr val="000000"/>
                </a:solidFill>
                <a:latin typeface="Franklin Gothic Book"/>
              </a:rPr>
              <a:t>Розробити критеріально-рівневу базу діагностики лідерських якостей майбутніх менеджерів та дослідити стан її сформованості.</a:t>
            </a:r>
            <a:endParaRPr lang="ru-RU" sz="1800" b="1" strike="noStrike" spc="-1">
              <a:solidFill>
                <a:srgbClr val="000000"/>
              </a:solidFill>
              <a:latin typeface="Franklin Gothic Book"/>
            </a:endParaRPr>
          </a:p>
          <a:p>
            <a:pPr marL="343080" indent="-342720">
              <a:lnSpc>
                <a:spcPct val="100000"/>
              </a:lnSpc>
              <a:spcBef>
                <a:spcPts val="799"/>
              </a:spcBef>
              <a:buClr>
                <a:srgbClr val="000000"/>
              </a:buClr>
              <a:buFont typeface="Franklin Gothic Medium"/>
              <a:buAutoNum type="arabicPeriod"/>
            </a:pPr>
            <a:r>
              <a:rPr lang="ru-RU" sz="1800" b="0" strike="noStrike" spc="-1">
                <a:solidFill>
                  <a:srgbClr val="000000"/>
                </a:solidFill>
                <a:latin typeface="Franklin Gothic Book"/>
              </a:rPr>
              <a:t>Теоретично обґрунтувати педагогічні умови формування лідерських якостей майбутніх менеджерів.</a:t>
            </a:r>
            <a:endParaRPr lang="ru-RU" sz="1800" b="1" strike="noStrike" spc="-1">
              <a:solidFill>
                <a:srgbClr val="000000"/>
              </a:solidFill>
              <a:latin typeface="Franklin Gothic Book"/>
            </a:endParaRPr>
          </a:p>
          <a:p>
            <a:pPr marL="343080" indent="-342720">
              <a:lnSpc>
                <a:spcPct val="100000"/>
              </a:lnSpc>
              <a:spcBef>
                <a:spcPts val="799"/>
              </a:spcBef>
              <a:buClr>
                <a:srgbClr val="000000"/>
              </a:buClr>
              <a:buFont typeface="Franklin Gothic Medium"/>
              <a:buAutoNum type="arabicPeriod"/>
            </a:pPr>
            <a:r>
              <a:rPr lang="ru-RU" sz="1800" b="0" strike="noStrike" spc="-1">
                <a:solidFill>
                  <a:srgbClr val="000000"/>
                </a:solidFill>
                <a:latin typeface="Franklin Gothic Book"/>
              </a:rPr>
              <a:t>Дослідно-експериментально перевірити ефективність педагогічних умов формування лідерських якостей майбутніх менеджерів у закладі вищої освіти.</a:t>
            </a:r>
            <a:endParaRPr lang="ru-RU" sz="1800" b="1" strike="noStrike" spc="-1">
              <a:solidFill>
                <a:srgbClr val="000000"/>
              </a:solidFill>
              <a:latin typeface="Franklin Gothic Book"/>
            </a:endParaRPr>
          </a:p>
          <a:p>
            <a:pPr>
              <a:lnSpc>
                <a:spcPct val="100000"/>
              </a:lnSpc>
              <a:spcBef>
                <a:spcPts val="799"/>
              </a:spcBef>
            </a:pPr>
            <a:endParaRPr lang="ru-RU" sz="1800" b="1" strike="noStrike" spc="-1">
              <a:solidFill>
                <a:srgbClr val="000000"/>
              </a:solidFill>
              <a:latin typeface="Franklin Gothic Book"/>
            </a:endParaRPr>
          </a:p>
          <a:p>
            <a:pPr marL="343080" indent="-342720">
              <a:lnSpc>
                <a:spcPct val="100000"/>
              </a:lnSpc>
              <a:spcBef>
                <a:spcPts val="799"/>
              </a:spcBef>
            </a:pPr>
            <a:endParaRPr lang="ru-RU" sz="1800" b="1" strike="noStrike" spc="-1">
              <a:solidFill>
                <a:srgbClr val="000000"/>
              </a:solidFill>
              <a:latin typeface="Franklin Gothic Book"/>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899640" y="116640"/>
            <a:ext cx="7520760" cy="548280"/>
          </a:xfrm>
          <a:prstGeom prst="rect">
            <a:avLst/>
          </a:prstGeom>
          <a:noFill/>
          <a:ln>
            <a:noFill/>
          </a:ln>
        </p:spPr>
        <p:txBody>
          <a:bodyPr anchor="ctr">
            <a:noAutofit/>
          </a:bodyPr>
          <a:lstStyle/>
          <a:p>
            <a:pPr algn="ctr">
              <a:lnSpc>
                <a:spcPct val="100000"/>
              </a:lnSpc>
            </a:pPr>
            <a:r>
              <a:rPr lang="ru-RU" sz="2800" b="0" strike="noStrike" cap="all" spc="-1">
                <a:solidFill>
                  <a:srgbClr val="000000"/>
                </a:solidFill>
                <a:latin typeface="Franklin Gothic Medium"/>
              </a:rPr>
              <a:t>методологія дослідження </a:t>
            </a:r>
            <a:endParaRPr lang="ru-RU" sz="2800" b="0" strike="noStrike" spc="-1">
              <a:solidFill>
                <a:srgbClr val="000000"/>
              </a:solidFill>
              <a:latin typeface="Franklin Gothic Book"/>
            </a:endParaRPr>
          </a:p>
        </p:txBody>
      </p:sp>
      <p:sp>
        <p:nvSpPr>
          <p:cNvPr id="99" name="TextShape 2"/>
          <p:cNvSpPr txBox="1"/>
          <p:nvPr/>
        </p:nvSpPr>
        <p:spPr>
          <a:xfrm>
            <a:off x="0" y="620640"/>
            <a:ext cx="9036000" cy="4680000"/>
          </a:xfrm>
          <a:prstGeom prst="rect">
            <a:avLst/>
          </a:prstGeom>
          <a:noFill/>
          <a:ln>
            <a:noFill/>
          </a:ln>
        </p:spPr>
        <p:txBody>
          <a:bodyPr>
            <a:noAutofit/>
          </a:bodyPr>
          <a:lstStyle/>
          <a:p>
            <a:pPr marL="343080" indent="-342720">
              <a:lnSpc>
                <a:spcPct val="100000"/>
              </a:lnSpc>
            </a:pPr>
            <a:r>
              <a:rPr lang="ru-RU" sz="2000" b="1" strike="noStrike" spc="-1">
                <a:solidFill>
                  <a:srgbClr val="000000"/>
                </a:solidFill>
                <a:latin typeface="Franklin Gothic Book"/>
              </a:rPr>
              <a:t>Методи дослідження: </a:t>
            </a:r>
            <a:r>
              <a:rPr lang="ru-RU" sz="2000" b="1" i="1" strike="noStrike" spc="-1">
                <a:solidFill>
                  <a:srgbClr val="000000"/>
                </a:solidFill>
                <a:latin typeface="Franklin Gothic Book"/>
              </a:rPr>
              <a:t>теоретичні</a:t>
            </a:r>
            <a:r>
              <a:rPr lang="ru-RU" sz="2000" b="1" strike="noStrike" spc="-1">
                <a:solidFill>
                  <a:srgbClr val="000000"/>
                </a:solidFill>
                <a:latin typeface="Franklin Gothic Book"/>
              </a:rPr>
              <a:t> – </a:t>
            </a:r>
            <a:r>
              <a:rPr lang="ru-RU" sz="2000" b="0" strike="noStrike" spc="-1">
                <a:solidFill>
                  <a:srgbClr val="000000"/>
                </a:solidFill>
                <a:latin typeface="Franklin Gothic Book"/>
              </a:rPr>
              <a:t>ретроспективний аналіз, синтез, порівняння та узагальнення концептуальних положень вітчизняних та зарубіжних літературних джерел з філософії, соціології, менеджменту, педагогіки, психології для визначення теоретико-методологічних засад, ступеня розробленості проблеми, понятійно-категоріального апарату;</a:t>
            </a:r>
            <a:r>
              <a:rPr lang="ru-RU" sz="2000" b="1" strike="noStrike" spc="-1">
                <a:solidFill>
                  <a:srgbClr val="000000"/>
                </a:solidFill>
                <a:latin typeface="Franklin Gothic Book"/>
              </a:rPr>
              <a:t> аналіз, узагальнення та систематизація теоретичних домінант </a:t>
            </a:r>
            <a:r>
              <a:rPr lang="ru-RU" sz="2000" b="0" strike="noStrike" spc="-1">
                <a:solidFill>
                  <a:srgbClr val="000000"/>
                </a:solidFill>
                <a:latin typeface="Franklin Gothic Book"/>
              </a:rPr>
              <a:t>щодо розкриття сутності, структури лідерських якостей здобувачів спеціальності «073 Менеджмент» та обґрунтування педагогічних умов їх формування; </a:t>
            </a:r>
            <a:r>
              <a:rPr lang="ru-RU" sz="2000" b="1" strike="noStrike" spc="-1">
                <a:solidFill>
                  <a:srgbClr val="000000"/>
                </a:solidFill>
                <a:latin typeface="Franklin Gothic Book"/>
              </a:rPr>
              <a:t>контент-аналіз нормативно-правової бази </a:t>
            </a:r>
            <a:r>
              <a:rPr lang="ru-RU" sz="2000" b="0" strike="noStrike" spc="-1">
                <a:solidFill>
                  <a:srgbClr val="000000"/>
                </a:solidFill>
                <a:latin typeface="Franklin Gothic Book"/>
              </a:rPr>
              <a:t>процесу формування лідерських якостей майбутніх менеджерів у закладах вищої освіти</a:t>
            </a:r>
            <a:r>
              <a:rPr lang="ru-RU" sz="2000" b="1" strike="noStrike" spc="-1">
                <a:solidFill>
                  <a:srgbClr val="000000"/>
                </a:solidFill>
                <a:latin typeface="Franklin Gothic Book"/>
              </a:rPr>
              <a:t>; </a:t>
            </a:r>
            <a:r>
              <a:rPr lang="ru-RU" sz="2000" b="1" i="1" strike="noStrike" spc="-1">
                <a:solidFill>
                  <a:srgbClr val="000000"/>
                </a:solidFill>
                <a:latin typeface="Franklin Gothic Book"/>
              </a:rPr>
              <a:t>емпіричні</a:t>
            </a:r>
            <a:r>
              <a:rPr lang="ru-RU" sz="2000" b="1" strike="noStrike" spc="-1">
                <a:solidFill>
                  <a:srgbClr val="000000"/>
                </a:solidFill>
                <a:latin typeface="Franklin Gothic Book"/>
              </a:rPr>
              <a:t> </a:t>
            </a:r>
            <a:r>
              <a:rPr lang="ru-RU" sz="2000" b="0" strike="noStrike" spc="-1">
                <a:solidFill>
                  <a:srgbClr val="000000"/>
                </a:solidFill>
                <a:latin typeface="Franklin Gothic Book"/>
              </a:rPr>
              <a:t>– анкетування, бесіди, тестування, педагогічне спостереження та моніторинг для виявлення рівня сформованості лідерських якостей у майбутніх менеджерів; </a:t>
            </a:r>
            <a:r>
              <a:rPr lang="ru-RU" sz="2000" b="1" strike="noStrike" spc="-1">
                <a:solidFill>
                  <a:srgbClr val="000000"/>
                </a:solidFill>
                <a:latin typeface="Franklin Gothic Book"/>
              </a:rPr>
              <a:t>верифікація </a:t>
            </a:r>
            <a:r>
              <a:rPr lang="ru-RU" sz="2000" b="0" strike="noStrike" spc="-1">
                <a:solidFill>
                  <a:srgbClr val="000000"/>
                </a:solidFill>
                <a:latin typeface="Franklin Gothic Book"/>
              </a:rPr>
              <a:t>отриманої інформації через зіставлення даних дослідження.</a:t>
            </a:r>
            <a:endParaRPr lang="ru-RU" sz="2000" b="1" strike="noStrike" spc="-1">
              <a:solidFill>
                <a:srgbClr val="000000"/>
              </a:solidFill>
              <a:latin typeface="Franklin Gothic Book"/>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32400" y="116640"/>
            <a:ext cx="9111240" cy="548280"/>
          </a:xfrm>
          <a:prstGeom prst="rect">
            <a:avLst/>
          </a:prstGeom>
          <a:noFill/>
          <a:ln>
            <a:noFill/>
          </a:ln>
        </p:spPr>
        <p:txBody>
          <a:bodyPr anchor="ctr">
            <a:noAutofit/>
          </a:bodyPr>
          <a:lstStyle/>
          <a:p>
            <a:pPr algn="ctr">
              <a:lnSpc>
                <a:spcPct val="100000"/>
              </a:lnSpc>
            </a:pPr>
            <a:r>
              <a:rPr lang="ru-RU" sz="2400" b="0" strike="noStrike" cap="all" spc="-1">
                <a:solidFill>
                  <a:srgbClr val="000000"/>
                </a:solidFill>
                <a:latin typeface="Franklin Gothic Medium"/>
              </a:rPr>
              <a:t>можливі шляхи розв’язання поставлених завдань: </a:t>
            </a:r>
            <a:endParaRPr lang="ru-RU" sz="2400" b="0" strike="noStrike" spc="-1">
              <a:solidFill>
                <a:srgbClr val="000000"/>
              </a:solidFill>
              <a:latin typeface="Franklin Gothic Book"/>
            </a:endParaRPr>
          </a:p>
        </p:txBody>
      </p:sp>
      <p:sp>
        <p:nvSpPr>
          <p:cNvPr id="101" name="TextShape 2"/>
          <p:cNvSpPr txBox="1"/>
          <p:nvPr/>
        </p:nvSpPr>
        <p:spPr>
          <a:xfrm>
            <a:off x="107640" y="692640"/>
            <a:ext cx="8789400" cy="4320000"/>
          </a:xfrm>
          <a:prstGeom prst="rect">
            <a:avLst/>
          </a:prstGeom>
          <a:noFill/>
          <a:ln>
            <a:noFill/>
          </a:ln>
        </p:spPr>
        <p:txBody>
          <a:bodyPr>
            <a:noAutofit/>
          </a:bodyPr>
          <a:lstStyle/>
          <a:p>
            <a:pPr marL="343080" indent="-342720">
              <a:lnSpc>
                <a:spcPct val="150000"/>
              </a:lnSpc>
              <a:buClr>
                <a:srgbClr val="000000"/>
              </a:buClr>
              <a:buFont typeface="Arial"/>
              <a:buChar char="•"/>
            </a:pPr>
            <a:r>
              <a:rPr lang="ru-RU" sz="2000" b="0" strike="noStrike" spc="-1">
                <a:solidFill>
                  <a:srgbClr val="000000"/>
                </a:solidFill>
                <a:latin typeface="Franklin Gothic Book"/>
              </a:rPr>
              <a:t>оновлення змісту освітніх компонентів у контексті доповнення теоретичними знаннями щодо лідерських якостей; </a:t>
            </a:r>
            <a:endParaRPr lang="ru-RU" sz="2000" b="1" strike="noStrike" spc="-1">
              <a:solidFill>
                <a:srgbClr val="000000"/>
              </a:solidFill>
              <a:latin typeface="Franklin Gothic Book"/>
            </a:endParaRPr>
          </a:p>
          <a:p>
            <a:pPr marL="343080" indent="-342720">
              <a:lnSpc>
                <a:spcPct val="150000"/>
              </a:lnSpc>
              <a:buClr>
                <a:srgbClr val="000000"/>
              </a:buClr>
              <a:buFont typeface="Arial"/>
              <a:buChar char="•"/>
            </a:pPr>
            <a:r>
              <a:rPr lang="ru-RU" sz="2000" b="0" strike="noStrike" spc="-1">
                <a:solidFill>
                  <a:srgbClr val="000000"/>
                </a:solidFill>
                <a:latin typeface="Franklin Gothic Book"/>
              </a:rPr>
              <a:t>визначення оптимальних форм позааудиторної  та самостійної роботи для  формування та розвитку лідерських якостей здобувачів; </a:t>
            </a:r>
            <a:endParaRPr lang="ru-RU" sz="2000" b="1" strike="noStrike" spc="-1">
              <a:solidFill>
                <a:srgbClr val="000000"/>
              </a:solidFill>
              <a:latin typeface="Franklin Gothic Book"/>
            </a:endParaRPr>
          </a:p>
          <a:p>
            <a:pPr marL="343080" indent="-342720">
              <a:lnSpc>
                <a:spcPct val="150000"/>
              </a:lnSpc>
              <a:buClr>
                <a:srgbClr val="000000"/>
              </a:buClr>
              <a:buFont typeface="Arial"/>
              <a:buChar char="•"/>
            </a:pPr>
            <a:r>
              <a:rPr lang="ru-RU" sz="2000" b="0" strike="noStrike" spc="-1">
                <a:solidFill>
                  <a:srgbClr val="000000"/>
                </a:solidFill>
                <a:latin typeface="Franklin Gothic Book"/>
              </a:rPr>
              <a:t>оновлення змісту практичної підготовки та науково-дослідної роботи здобувачів спеціальності  «073 Менеджмент» з метою актуалізації проблеми формування лідерських якостей; </a:t>
            </a:r>
            <a:endParaRPr lang="ru-RU" sz="2000" b="1" strike="noStrike" spc="-1">
              <a:solidFill>
                <a:srgbClr val="000000"/>
              </a:solidFill>
              <a:latin typeface="Franklin Gothic Book"/>
            </a:endParaRPr>
          </a:p>
          <a:p>
            <a:pPr marL="343080" indent="-342720">
              <a:lnSpc>
                <a:spcPct val="150000"/>
              </a:lnSpc>
              <a:buClr>
                <a:srgbClr val="000000"/>
              </a:buClr>
              <a:buFont typeface="Arial"/>
              <a:buChar char="•"/>
            </a:pPr>
            <a:r>
              <a:rPr lang="ru-RU" sz="2000" b="0" strike="noStrike" spc="-1">
                <a:solidFill>
                  <a:srgbClr val="000000"/>
                </a:solidFill>
                <a:latin typeface="Franklin Gothic Book"/>
              </a:rPr>
              <a:t>підбір та адаптація діагностичного інструментарію для визначення рівня сформованості лідерських якостей майбутніх менеджерів.</a:t>
            </a:r>
            <a:endParaRPr lang="ru-RU" sz="2000" b="1" strike="noStrike" spc="-1">
              <a:solidFill>
                <a:srgbClr val="000000"/>
              </a:solidFill>
              <a:latin typeface="Franklin Gothic Book"/>
            </a:endParaRPr>
          </a:p>
          <a:p>
            <a:pPr marL="343080" indent="-342720">
              <a:lnSpc>
                <a:spcPct val="150000"/>
              </a:lnSpc>
            </a:pPr>
            <a:endParaRPr lang="ru-RU" sz="2000" b="1" strike="noStrike" spc="-1">
              <a:solidFill>
                <a:srgbClr val="000000"/>
              </a:solidFill>
              <a:latin typeface="Franklin Gothic Boo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899640" y="332640"/>
            <a:ext cx="7520760" cy="548280"/>
          </a:xfrm>
          <a:prstGeom prst="rect">
            <a:avLst/>
          </a:prstGeom>
          <a:noFill/>
          <a:ln>
            <a:noFill/>
          </a:ln>
        </p:spPr>
        <p:txBody>
          <a:bodyPr anchor="ctr">
            <a:noAutofit/>
          </a:bodyPr>
          <a:lstStyle/>
          <a:p>
            <a:pPr algn="ctr">
              <a:lnSpc>
                <a:spcPct val="100000"/>
              </a:lnSpc>
            </a:pPr>
            <a:r>
              <a:rPr lang="ru-RU" sz="2800" b="0" strike="noStrike" cap="all" spc="-1">
                <a:solidFill>
                  <a:srgbClr val="000000"/>
                </a:solidFill>
                <a:latin typeface="Franklin Gothic Medium"/>
              </a:rPr>
              <a:t>Список використаних джерел</a:t>
            </a:r>
            <a:br/>
            <a:endParaRPr lang="ru-RU" sz="2800" b="0" strike="noStrike" spc="-1">
              <a:solidFill>
                <a:srgbClr val="000000"/>
              </a:solidFill>
              <a:latin typeface="Franklin Gothic Book"/>
            </a:endParaRPr>
          </a:p>
        </p:txBody>
      </p:sp>
      <p:sp>
        <p:nvSpPr>
          <p:cNvPr id="103" name="TextShape 2"/>
          <p:cNvSpPr txBox="1"/>
          <p:nvPr/>
        </p:nvSpPr>
        <p:spPr>
          <a:xfrm>
            <a:off x="0" y="836640"/>
            <a:ext cx="9143640" cy="4176000"/>
          </a:xfrm>
          <a:prstGeom prst="rect">
            <a:avLst/>
          </a:prstGeom>
          <a:noFill/>
          <a:ln>
            <a:noFill/>
          </a:ln>
        </p:spPr>
        <p:txBody>
          <a:bodyPr>
            <a:normAutofit fontScale="78000"/>
          </a:bodyPr>
          <a:lstStyle/>
          <a:p>
            <a:pPr marL="343080" indent="-342720">
              <a:lnSpc>
                <a:spcPct val="150000"/>
              </a:lnSpc>
            </a:pPr>
            <a:r>
              <a:rPr lang="ru-RU" sz="1600" b="0" strike="noStrike" spc="-1">
                <a:solidFill>
                  <a:srgbClr val="000000"/>
                </a:solidFill>
                <a:latin typeface="Franklin Gothic Book"/>
              </a:rPr>
              <a:t>Бойко О.В. Теорія і методика формування лідерської компетентності офіцерів Збройних сил України: монографія. Житомир: Вид. О.О.Євенок, 2020. 667 с.</a:t>
            </a:r>
            <a:endParaRPr lang="ru-RU" sz="1600" b="1" strike="noStrike" spc="-1">
              <a:solidFill>
                <a:srgbClr val="000000"/>
              </a:solidFill>
              <a:latin typeface="Franklin Gothic Book"/>
            </a:endParaRPr>
          </a:p>
          <a:p>
            <a:pPr marL="343080" indent="-342720">
              <a:lnSpc>
                <a:spcPct val="150000"/>
              </a:lnSpc>
            </a:pPr>
            <a:r>
              <a:rPr lang="ru-RU" sz="1600" b="0" strike="noStrike" spc="-1">
                <a:solidFill>
                  <a:srgbClr val="000000"/>
                </a:solidFill>
                <a:latin typeface="Franklin Gothic Book"/>
              </a:rPr>
              <a:t>Головешко Б.Р. Педагогічні умови формування лідерських якостей у майбутніх фахівців з адміністративного менеджменту. </a:t>
            </a:r>
            <a:r>
              <a:rPr lang="ru-RU" sz="1600" b="0" i="1" strike="noStrike" spc="-1">
                <a:solidFill>
                  <a:srgbClr val="000000"/>
                </a:solidFill>
                <a:latin typeface="Franklin Gothic Book"/>
              </a:rPr>
              <a:t>Педагогіка формування творчої особистості у вищій і загальноосвітній школах</a:t>
            </a:r>
            <a:r>
              <a:rPr lang="ru-RU" sz="1600" b="0" strike="noStrike" spc="-1">
                <a:solidFill>
                  <a:srgbClr val="000000"/>
                </a:solidFill>
                <a:latin typeface="Franklin Gothic Book"/>
              </a:rPr>
              <a:t>. Запоріжжя: КПУ, 2016. № 50 (103). С. 378-386.</a:t>
            </a:r>
            <a:endParaRPr lang="ru-RU" sz="1600" b="1" strike="noStrike" spc="-1">
              <a:solidFill>
                <a:srgbClr val="000000"/>
              </a:solidFill>
              <a:latin typeface="Franklin Gothic Book"/>
            </a:endParaRPr>
          </a:p>
          <a:p>
            <a:pPr marL="343080" indent="-342720">
              <a:lnSpc>
                <a:spcPct val="150000"/>
              </a:lnSpc>
            </a:pPr>
            <a:r>
              <a:rPr lang="ru-RU" sz="1600" b="0" strike="noStrike" spc="-1">
                <a:solidFill>
                  <a:srgbClr val="000000"/>
                </a:solidFill>
                <a:latin typeface="Franklin Gothic Book"/>
              </a:rPr>
              <a:t>Казакевич О.І. Сучасні імовірнісні підходи до лідерства та їх впровадження у закладах вищої освіти. </a:t>
            </a:r>
            <a:r>
              <a:rPr lang="ru-RU" sz="1600" b="0" i="1" strike="noStrike" spc="-1">
                <a:solidFill>
                  <a:srgbClr val="000000"/>
                </a:solidFill>
                <a:latin typeface="Franklin Gothic Book"/>
              </a:rPr>
              <a:t>Вісник Університету імені Альфреда Нобеля</a:t>
            </a:r>
            <a:r>
              <a:rPr lang="ru-RU" sz="1600" b="0" strike="noStrike" spc="-1">
                <a:solidFill>
                  <a:srgbClr val="000000"/>
                </a:solidFill>
                <a:latin typeface="Franklin Gothic Book"/>
              </a:rPr>
              <a:t>. 2020. № 1. С. 43–51. </a:t>
            </a:r>
            <a:endParaRPr lang="ru-RU" sz="1600" b="1" strike="noStrike" spc="-1">
              <a:solidFill>
                <a:srgbClr val="000000"/>
              </a:solidFill>
              <a:latin typeface="Franklin Gothic Book"/>
            </a:endParaRPr>
          </a:p>
          <a:p>
            <a:pPr marL="343080" indent="-342720">
              <a:lnSpc>
                <a:spcPct val="150000"/>
              </a:lnSpc>
            </a:pPr>
            <a:r>
              <a:rPr lang="ru-RU" sz="1600" b="0" strike="noStrike" spc="-1">
                <a:solidFill>
                  <a:srgbClr val="000000"/>
                </a:solidFill>
                <a:latin typeface="Franklin Gothic Book"/>
              </a:rPr>
              <a:t>Карманенко В. В. Форми і методи формування лідерських якостей у студентів економічних університетів. </a:t>
            </a:r>
            <a:r>
              <a:rPr lang="ru-RU" sz="1600" b="0" i="1" strike="noStrike" spc="-1">
                <a:solidFill>
                  <a:srgbClr val="000000"/>
                </a:solidFill>
                <a:latin typeface="Franklin Gothic Book"/>
              </a:rPr>
              <a:t>Збірник наукових праць Херсонського державного університету. Педагогічні науки.</a:t>
            </a:r>
            <a:r>
              <a:rPr lang="ru-RU" sz="1600" b="0" strike="noStrike" spc="-1">
                <a:solidFill>
                  <a:srgbClr val="000000"/>
                </a:solidFill>
                <a:latin typeface="Franklin Gothic Book"/>
              </a:rPr>
              <a:t> Херсон, 2018. Вип. 82(3). С. 98-101.</a:t>
            </a:r>
            <a:endParaRPr lang="ru-RU" sz="1600" b="1" strike="noStrike" spc="-1">
              <a:solidFill>
                <a:srgbClr val="000000"/>
              </a:solidFill>
              <a:latin typeface="Franklin Gothic Book"/>
            </a:endParaRPr>
          </a:p>
          <a:p>
            <a:pPr marL="343080" indent="-342720">
              <a:lnSpc>
                <a:spcPct val="150000"/>
              </a:lnSpc>
            </a:pPr>
            <a:r>
              <a:rPr lang="ru-RU" sz="1600" b="0" strike="noStrike" spc="-1">
                <a:solidFill>
                  <a:srgbClr val="000000"/>
                </a:solidFill>
                <a:latin typeface="Franklin Gothic Book"/>
              </a:rPr>
              <a:t>Коркішко О. Г., Завалій Є.С. Проблема лідерства у психолого-педагогічній науці: суть, класифікація та функції. </a:t>
            </a:r>
            <a:r>
              <a:rPr lang="ru-RU" sz="1600" b="0" i="1" strike="noStrike" spc="-1">
                <a:solidFill>
                  <a:srgbClr val="000000"/>
                </a:solidFill>
                <a:latin typeface="Franklin Gothic Book"/>
              </a:rPr>
              <a:t>Гуманізація навчально-виховного процесу: збірник наукових праць / </a:t>
            </a:r>
            <a:r>
              <a:rPr lang="ru-RU" sz="1600" b="0" strike="noStrike" spc="-1">
                <a:solidFill>
                  <a:srgbClr val="000000"/>
                </a:solidFill>
                <a:latin typeface="Franklin Gothic Book"/>
              </a:rPr>
              <a:t>За заг. ред. С.А.Саяпіної. Краматорськ: Видавництво ЦТРІ «Друкарський дім», 2022. № 1 (101). С. 24–33.</a:t>
            </a:r>
            <a:endParaRPr lang="ru-RU" sz="1600" b="1" strike="noStrike" spc="-1">
              <a:solidFill>
                <a:srgbClr val="000000"/>
              </a:solidFill>
              <a:latin typeface="Franklin Gothic Book"/>
            </a:endParaRPr>
          </a:p>
          <a:p>
            <a:pPr marL="343080" indent="-342720">
              <a:lnSpc>
                <a:spcPct val="150000"/>
              </a:lnSpc>
            </a:pPr>
            <a:endParaRPr lang="ru-RU" sz="1600" b="1" strike="noStrike" spc="-1">
              <a:solidFill>
                <a:srgbClr val="000000"/>
              </a:solidFill>
              <a:latin typeface="Franklin Gothic Book"/>
            </a:endParaRPr>
          </a:p>
          <a:p>
            <a:pPr marL="343080" indent="-342720">
              <a:lnSpc>
                <a:spcPct val="150000"/>
              </a:lnSpc>
            </a:pPr>
            <a:endParaRPr lang="ru-RU" sz="1600" b="1" strike="noStrike" spc="-1">
              <a:solidFill>
                <a:srgbClr val="000000"/>
              </a:solidFill>
              <a:latin typeface="Franklin Gothic Book"/>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107640" y="1100520"/>
            <a:ext cx="8928720" cy="3984120"/>
          </a:xfrm>
          <a:prstGeom prst="rect">
            <a:avLst/>
          </a:prstGeom>
          <a:noFill/>
          <a:ln>
            <a:noFill/>
          </a:ln>
        </p:spPr>
        <p:txBody>
          <a:bodyPr>
            <a:normAutofit/>
          </a:bodyPr>
          <a:lstStyle/>
          <a:p>
            <a:pPr marL="343080" indent="-342720">
              <a:lnSpc>
                <a:spcPct val="100000"/>
              </a:lnSpc>
              <a:spcBef>
                <a:spcPts val="799"/>
              </a:spcBef>
            </a:pPr>
            <a:r>
              <a:rPr lang="ru-RU" sz="1600" b="0" strike="noStrike" spc="-1">
                <a:solidFill>
                  <a:srgbClr val="000000"/>
                </a:solidFill>
                <a:latin typeface="Franklin Gothic Book"/>
              </a:rPr>
              <a:t>Лідерські якості в професійній діяльності: навч. посіб. / Романовський О. Г., Резнік С. М., Гура Т.В., Панфілов Ю.І, Головешко Б.Р., Бондаренко В.В.; за заг. ред. О. Г. Романовського. Харків: НТУ»ХПІ», 2017. 143  с.</a:t>
            </a:r>
            <a:endParaRPr lang="ru-RU" sz="1600" b="1" strike="noStrike" spc="-1">
              <a:solidFill>
                <a:srgbClr val="000000"/>
              </a:solidFill>
              <a:latin typeface="Franklin Gothic Book"/>
            </a:endParaRPr>
          </a:p>
          <a:p>
            <a:pPr marL="343080" indent="-342720">
              <a:lnSpc>
                <a:spcPct val="100000"/>
              </a:lnSpc>
              <a:spcBef>
                <a:spcPts val="799"/>
              </a:spcBef>
            </a:pPr>
            <a:r>
              <a:rPr lang="ru-RU" sz="1600" b="0" strike="noStrike" spc="-1">
                <a:solidFill>
                  <a:srgbClr val="000000"/>
                </a:solidFill>
                <a:latin typeface="Franklin Gothic Book"/>
              </a:rPr>
              <a:t>Олексюк О. Є. Методичні засади формування лідерських якостей у студентів університету. </a:t>
            </a:r>
            <a:r>
              <a:rPr lang="ru-RU" sz="1600" b="0" i="1" strike="noStrike" spc="-1">
                <a:solidFill>
                  <a:srgbClr val="000000"/>
                </a:solidFill>
                <a:latin typeface="Franklin Gothic Book"/>
              </a:rPr>
              <a:t>Науковий вісник Миколаївського національного університету імені В. О. Сухомлинського. Педагогічні науки</a:t>
            </a:r>
            <a:r>
              <a:rPr lang="ru-RU" sz="1600" b="0" strike="noStrike" spc="-1">
                <a:solidFill>
                  <a:srgbClr val="000000"/>
                </a:solidFill>
                <a:latin typeface="Franklin Gothic Book"/>
              </a:rPr>
              <a:t>. Миколаїв, 2018. № 2. С. 195-200.</a:t>
            </a:r>
            <a:endParaRPr lang="ru-RU" sz="1600" b="1" strike="noStrike" spc="-1">
              <a:solidFill>
                <a:srgbClr val="000000"/>
              </a:solidFill>
              <a:latin typeface="Franklin Gothic Book"/>
            </a:endParaRPr>
          </a:p>
          <a:p>
            <a:pPr marL="343080" indent="-342720">
              <a:lnSpc>
                <a:spcPct val="100000"/>
              </a:lnSpc>
              <a:spcBef>
                <a:spcPts val="799"/>
              </a:spcBef>
            </a:pPr>
            <a:r>
              <a:rPr lang="ru-RU" sz="1600" b="0" strike="noStrike" spc="-1">
                <a:solidFill>
                  <a:srgbClr val="000000"/>
                </a:solidFill>
                <a:latin typeface="Franklin Gothic Book"/>
              </a:rPr>
              <a:t>Романовська О. О. Формування лідерських якостей у майбутніх фахівців економічного профілю за спеціальністю 073 "Менеджмент" у закладах вищої освіти. </a:t>
            </a:r>
            <a:r>
              <a:rPr lang="ru-RU" sz="1600" b="0" i="1" strike="noStrike" spc="-1">
                <a:solidFill>
                  <a:srgbClr val="000000"/>
                </a:solidFill>
                <a:latin typeface="Franklin Gothic Book"/>
              </a:rPr>
              <a:t>Наукові записки кафедри педагогіки</a:t>
            </a:r>
            <a:r>
              <a:rPr lang="ru-RU" sz="1600" b="0" strike="noStrike" spc="-1">
                <a:solidFill>
                  <a:srgbClr val="000000"/>
                </a:solidFill>
                <a:latin typeface="Franklin Gothic Book"/>
              </a:rPr>
              <a:t>. Харків, 2018. Вип. 43. С. 330-341. </a:t>
            </a:r>
            <a:endParaRPr lang="ru-RU" sz="1600" b="1" strike="noStrike" spc="-1">
              <a:solidFill>
                <a:srgbClr val="000000"/>
              </a:solidFill>
              <a:latin typeface="Franklin Gothic Book"/>
            </a:endParaRPr>
          </a:p>
          <a:p>
            <a:pPr marL="343080" indent="-342720">
              <a:lnSpc>
                <a:spcPct val="100000"/>
              </a:lnSpc>
              <a:spcBef>
                <a:spcPts val="799"/>
              </a:spcBef>
            </a:pPr>
            <a:r>
              <a:rPr lang="ru-RU" sz="1600" b="0" strike="noStrike" spc="-1">
                <a:solidFill>
                  <a:srgbClr val="000000"/>
                </a:solidFill>
                <a:latin typeface="Franklin Gothic Book"/>
              </a:rPr>
              <a:t>Rudenko Y., Naboka O., Korolova L., Kozhukhova K., Kazakevych O., Semenikhina O. Online learning with the eyes of teachers and students in educational institutions of Ukraine. TEM Journal. Volume 10, Issue 2, 2021. С. 922–931 (Scopus).</a:t>
            </a:r>
            <a:endParaRPr lang="ru-RU" sz="1600" b="1" strike="noStrike" spc="-1">
              <a:solidFill>
                <a:srgbClr val="000000"/>
              </a:solidFill>
              <a:latin typeface="Franklin Gothic Book"/>
            </a:endParaRPr>
          </a:p>
          <a:p>
            <a:pPr marL="343080" indent="-342720">
              <a:lnSpc>
                <a:spcPct val="100000"/>
              </a:lnSpc>
              <a:spcBef>
                <a:spcPts val="799"/>
              </a:spcBef>
            </a:pPr>
            <a:endParaRPr lang="ru-RU" sz="1600" b="1" strike="noStrike" spc="-1">
              <a:solidFill>
                <a:srgbClr val="000000"/>
              </a:solidFill>
              <a:latin typeface="Franklin Gothic Book"/>
            </a:endParaRPr>
          </a:p>
          <a:p>
            <a:pPr marL="343080" indent="-342720">
              <a:lnSpc>
                <a:spcPct val="100000"/>
              </a:lnSpc>
              <a:spcBef>
                <a:spcPts val="799"/>
              </a:spcBef>
            </a:pPr>
            <a:endParaRPr lang="ru-RU" sz="1600" b="1" strike="noStrike" spc="-1">
              <a:solidFill>
                <a:srgbClr val="000000"/>
              </a:solidFill>
              <a:latin typeface="Franklin Gothic Book"/>
            </a:endParaRPr>
          </a:p>
        </p:txBody>
      </p:sp>
      <p:sp>
        <p:nvSpPr>
          <p:cNvPr id="105" name="TextShape 2"/>
          <p:cNvSpPr txBox="1"/>
          <p:nvPr/>
        </p:nvSpPr>
        <p:spPr>
          <a:xfrm>
            <a:off x="822960" y="365760"/>
            <a:ext cx="7520760" cy="548280"/>
          </a:xfrm>
          <a:prstGeom prst="rect">
            <a:avLst/>
          </a:prstGeom>
          <a:noFill/>
          <a:ln>
            <a:noFill/>
          </a:ln>
        </p:spPr>
        <p:txBody>
          <a:bodyPr anchor="ctr">
            <a:noAutofit/>
          </a:bodyPr>
          <a:lstStyle/>
          <a:p>
            <a:pPr algn="ctr">
              <a:lnSpc>
                <a:spcPct val="100000"/>
              </a:lnSpc>
            </a:pPr>
            <a:r>
              <a:rPr lang="ru-RU" sz="2800" b="0" strike="noStrike" cap="all" spc="-1">
                <a:solidFill>
                  <a:srgbClr val="000000"/>
                </a:solidFill>
                <a:latin typeface="Franklin Gothic Medium"/>
              </a:rPr>
              <a:t>Список використаних джерел</a:t>
            </a:r>
            <a:br/>
            <a:endParaRPr lang="ru-RU" sz="2800" b="0" strike="noStrike" spc="-1">
              <a:solidFill>
                <a:srgbClr val="000000"/>
              </a:solidFill>
              <a:latin typeface="Franklin Gothic Book"/>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225</TotalTime>
  <Words>1119</Words>
  <Application>Microsoft Office PowerPoint</Application>
  <PresentationFormat>Экран (4:3)</PresentationFormat>
  <Paragraphs>36</Paragraphs>
  <Slides>10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10</vt:i4>
      </vt:variant>
    </vt:vector>
  </HeadingPairs>
  <TitlesOfParts>
    <vt:vector size="19" baseType="lpstr">
      <vt:lpstr>Arial</vt:lpstr>
      <vt:lpstr>DejaVu Sans</vt:lpstr>
      <vt:lpstr>Franklin Gothic Book</vt:lpstr>
      <vt:lpstr>Franklin Gothic Medium</vt:lpstr>
      <vt:lpstr>Symbol</vt:lpstr>
      <vt:lpstr>Times New Roman</vt:lpstr>
      <vt:lpstr>Wingdings</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user</dc:creator>
  <dc:description/>
  <cp:lastModifiedBy>Admin</cp:lastModifiedBy>
  <cp:revision>10</cp:revision>
  <dcterms:created xsi:type="dcterms:W3CDTF">2023-09-04T12:37:50Z</dcterms:created>
  <dcterms:modified xsi:type="dcterms:W3CDTF">2023-09-19T03:46:55Z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Экран (4:3)</vt:lpwstr>
  </property>
  <property fmtid="{D5CDD505-2E9C-101B-9397-08002B2CF9AE}" pid="9" name="ScaleCrop">
    <vt:bool>false</vt:bool>
  </property>
  <property fmtid="{D5CDD505-2E9C-101B-9397-08002B2CF9AE}" pid="10" name="ShareDoc">
    <vt:bool>false</vt:bool>
  </property>
  <property fmtid="{D5CDD505-2E9C-101B-9397-08002B2CF9AE}" pid="11" name="Slides">
    <vt:i4>10</vt:i4>
  </property>
</Properties>
</file>